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小ロット！除菌ウェットハンディ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サイズ：シート：約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150×200mm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、外装：約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W140×D10×H65mm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アルコール配合の除菌ウェットティッシュは配布しやすい</a:t>
            </a:r>
            <a:r>
              <a:rPr lang="en-US" altLang="ja-JP" sz="1600" dirty="0"/>
              <a:t>10</a:t>
            </a:r>
            <a:r>
              <a:rPr lang="ja-JP" altLang="en-US" sz="1600" dirty="0"/>
              <a:t>枚入りのハンディサイズです。フラップ部分にオリジナル名入れをして、業種を問わず販促品として幅広くご活用ください。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C59730D-260D-B63E-220F-1750BC9DF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70" y="1341142"/>
            <a:ext cx="3618923" cy="36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2024-07-25T01:44:23Z</dcterms:modified>
</cp:coreProperties>
</file>