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2" d="100"/>
          <a:sy n="92" d="100"/>
        </p:scale>
        <p:origin x="516" y="12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マルチ</a:t>
            </a:r>
            <a:r>
              <a:rPr lang="en-US" altLang="ja-JP" sz="2000" dirty="0">
                <a:solidFill>
                  <a:schemeClr val="bg1"/>
                </a:solidFill>
                <a:latin typeface="Meiryo UI" panose="020B0604030504040204" pitchFamily="34" charset="-128"/>
                <a:ea typeface="Meiryo UI" panose="020B0604030504040204" pitchFamily="34" charset="-128"/>
              </a:rPr>
              <a:t>4</a:t>
            </a:r>
            <a:r>
              <a:rPr lang="ja-JP" altLang="en-US" sz="2000" dirty="0">
                <a:solidFill>
                  <a:schemeClr val="bg1"/>
                </a:solidFill>
                <a:latin typeface="Meiryo UI" panose="020B0604030504040204" pitchFamily="34" charset="-128"/>
                <a:ea typeface="Meiryo UI" panose="020B0604030504040204" pitchFamily="34" charset="-128"/>
              </a:rPr>
              <a:t>ファンクションペン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a:t>
            </a:r>
            <a:r>
              <a:rPr lang="el-GR" altLang="ja-JP" sz="900" dirty="0">
                <a:latin typeface="Meiryo UI" panose="020B0604030504040204" pitchFamily="34" charset="-128"/>
                <a:ea typeface="Meiryo UI" panose="020B0604030504040204" pitchFamily="34" charset="-128"/>
              </a:rPr>
              <a:t>φ12×</a:t>
            </a:r>
            <a:r>
              <a:rPr lang="en-US" altLang="ja-JP" sz="900" dirty="0">
                <a:latin typeface="Meiryo UI" panose="020B0604030504040204" pitchFamily="34" charset="-128"/>
                <a:ea typeface="Meiryo UI" panose="020B0604030504040204" pitchFamily="34" charset="-128"/>
              </a:rPr>
              <a:t>D18×H150mm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13g</a:t>
            </a:r>
          </a:p>
          <a:p>
            <a:r>
              <a:rPr lang="ja-JP" altLang="en-US" sz="900" dirty="0">
                <a:latin typeface="Meiryo UI" panose="020B0604030504040204" pitchFamily="34" charset="-128"/>
                <a:ea typeface="Meiryo UI" panose="020B0604030504040204" pitchFamily="34" charset="-128"/>
              </a:rPr>
              <a:t>包装：透明袋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1</a:t>
            </a:r>
            <a:r>
              <a:rPr lang="ja-JP" altLang="en-US" sz="1600" dirty="0"/>
              <a:t>本携帯しておけば重宝する黒・赤・青・シャープペン、</a:t>
            </a:r>
            <a:r>
              <a:rPr lang="en-US" altLang="ja-JP" sz="1600" dirty="0"/>
              <a:t>4</a:t>
            </a:r>
            <a:r>
              <a:rPr lang="ja-JP" altLang="en-US" sz="1600" dirty="0"/>
              <a:t>つの機能を備えたマルチファンクションペンです。オリジナル名入れをして配布用の販促物として業種を問わず使用できます。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5" name="図 114">
            <a:extLst>
              <a:ext uri="{FF2B5EF4-FFF2-40B4-BE49-F238E27FC236}">
                <a16:creationId xmlns:a16="http://schemas.microsoft.com/office/drawing/2014/main" id="{7C7B402E-A484-B6DF-C475-364F89A4A33E}"/>
              </a:ext>
            </a:extLst>
          </p:cNvPr>
          <p:cNvPicPr>
            <a:picLocks noChangeAspect="1"/>
          </p:cNvPicPr>
          <p:nvPr/>
        </p:nvPicPr>
        <p:blipFill>
          <a:blip r:embed="rId5"/>
          <a:stretch>
            <a:fillRect/>
          </a:stretch>
        </p:blipFill>
        <p:spPr>
          <a:xfrm>
            <a:off x="638713" y="1349877"/>
            <a:ext cx="3702136" cy="370213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1019</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282</cp:revision>
  <cp:lastPrinted>2021-07-20T08:57:41Z</cp:lastPrinted>
  <dcterms:created xsi:type="dcterms:W3CDTF">2021-06-21T09:41:39Z</dcterms:created>
  <dcterms:modified xsi:type="dcterms:W3CDTF">2024-07-25T01:44:24Z</dcterms:modified>
</cp:coreProperties>
</file>