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バンブーコンパクトカトラリー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：ケース：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125×54×25mm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、箸：全長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187mm(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組立時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、スプーン＆フォーク：全長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175mm(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組立時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箸とスプーン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フォークの持ち手は共通のため同時に使用できません。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40g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地球に優しい竹繊維とプラスチック混合素材のカトラリーセット。持ち運び用のコンパクトサイズながら、持ち手部分と先端パーツの交換で、箸・スプーン・フォークとして使える優れものです。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1E85CF0-07E1-550C-9870-09F9B93A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1" y="1451803"/>
            <a:ext cx="3590620" cy="35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99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2024-07-25T01:44:24Z</dcterms:modified>
</cp:coreProperties>
</file>