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タッチペン付</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φ12×</a:t>
            </a:r>
            <a:r>
              <a:rPr lang="en-US" altLang="ja-JP" sz="900" dirty="0">
                <a:latin typeface="Meiryo UI" panose="020B0604030504040204" pitchFamily="34" charset="-128"/>
                <a:ea typeface="Meiryo UI" panose="020B0604030504040204" pitchFamily="34" charset="-128"/>
              </a:rPr>
              <a:t>D16×H138mm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11g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使用頻度が高い、黒・赤・青の</a:t>
            </a:r>
            <a:r>
              <a:rPr lang="en-US" altLang="ja-JP" sz="1600" dirty="0"/>
              <a:t>3</a:t>
            </a:r>
            <a:r>
              <a:rPr lang="ja-JP" altLang="en-US" sz="1600" dirty="0"/>
              <a:t>色ボールペンの頭に、スマートフォンやタブレットの操作に便利なタッチペン機能をプラスしました。オリジナル名入れをしてノベルティとしてご使用ください。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 name="図 102">
            <a:extLst>
              <a:ext uri="{FF2B5EF4-FFF2-40B4-BE49-F238E27FC236}">
                <a16:creationId xmlns:a16="http://schemas.microsoft.com/office/drawing/2014/main" id="{7CBA0FEF-39FD-0640-9917-3D22BE925F18}"/>
              </a:ext>
            </a:extLst>
          </p:cNvPr>
          <p:cNvPicPr>
            <a:picLocks noChangeAspect="1"/>
          </p:cNvPicPr>
          <p:nvPr/>
        </p:nvPicPr>
        <p:blipFill>
          <a:blip r:embed="rId5"/>
          <a:stretch>
            <a:fillRect/>
          </a:stretch>
        </p:blipFill>
        <p:spPr>
          <a:xfrm>
            <a:off x="706566" y="1463171"/>
            <a:ext cx="3524250" cy="35242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276</cp:revision>
  <cp:lastPrinted>2021-07-20T08:57:41Z</cp:lastPrinted>
  <dcterms:created xsi:type="dcterms:W3CDTF">2021-06-21T09:41:39Z</dcterms:created>
  <dcterms:modified xsi:type="dcterms:W3CDTF">2024-07-25T01:43:52Z</dcterms:modified>
</cp:coreProperties>
</file>