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マルチペンスタンドポーチ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カラー展開：ブルー、グレー、レッド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素材：発砲合成ゴム、ポリエステル、亜鉛合金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75×H185mm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ペン立てにもなる、ファスナー付きペンケース。クッション性のある素材で、</a:t>
            </a:r>
            <a:r>
              <a:rPr lang="en-US" altLang="ja-JP" sz="1600" dirty="0"/>
              <a:t>500ml</a:t>
            </a:r>
            <a:r>
              <a:rPr lang="ja-JP" altLang="en-US" sz="1600" dirty="0"/>
              <a:t>ペットボトルホルダーとしても活用できます。名入れプリントをして物販品やノベルティにご活用ください。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69791A2-F5C2-8D7D-E18E-DE733F38C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18" y="1350296"/>
            <a:ext cx="3691890" cy="36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2024-07-25T01:46:18Z</dcterms:modified>
</cp:coreProperties>
</file>