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バンブーエコマイ箸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PP80%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、竹繊維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W20×D11×H200mm(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セット状態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、箸全長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竹繊維にプラスチックを混合した携帯用のエコなお箸。先端を保護するケースが付いているので、とても衛生的です。環境保護に貢献できるエコアイテムなので、企業のノベルティグッズに最適です。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6110A03-0ADB-E5F9-7166-C3094C6C3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32" y="1371901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2024-07-25T01:46:18Z</dcterms:modified>
</cp:coreProperties>
</file>