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4" d="100"/>
          <a:sy n="94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カラフルグリップボールペン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カラー展開：オレンジ、グリーン、ブルー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TPR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φ11×D15×H146mm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8g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各種ノベルティにオススメなボールペンは、カラフルなラバーグリップと名入れが映えるシンプルなホワイトボディが特徴。備品としても重宝するので、企業・学校法人様にも人気のアイテムです。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0F9A610F-BF6B-82FC-8991-3EC267AF86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681" y="1349581"/>
            <a:ext cx="3654739" cy="365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578</TotalTime>
  <Words>81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2024-07-25T01:46:19Z</dcterms:modified>
</cp:coreProperties>
</file>