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スマート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色ボールペン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TPR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、鉄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φ12×D15×H138mm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10g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ボールペンでよく使う、黒・赤・青</a:t>
            </a:r>
            <a:r>
              <a:rPr lang="en-US" altLang="ja-JP" sz="1600" dirty="0"/>
              <a:t>3</a:t>
            </a:r>
            <a:r>
              <a:rPr lang="ja-JP" altLang="en-US" sz="1600" dirty="0"/>
              <a:t>色を搭載。ボディがスマートなので、ペンケースやペンスタンドもスッキリ！イベントやオープンキャンパスで配布するノベルティグッズに最適です。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5C31BA04-CBBA-A7A3-5705-7CB5862B0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853" y="1411148"/>
            <a:ext cx="3590619" cy="359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77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240</cp:revision>
  <cp:lastPrinted>2021-07-20T08:57:41Z</cp:lastPrinted>
  <dcterms:created xsi:type="dcterms:W3CDTF">2021-06-21T09:41:39Z</dcterms:created>
  <dcterms:modified xsi:type="dcterms:W3CDTF">2024-07-25T01:46:19Z</dcterms:modified>
</cp:coreProperties>
</file>