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バンブーエコフードクリップ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PP90%</a:t>
            </a:r>
            <a:r>
              <a:rPr lang="ja-JP" altLang="en-US" sz="900" dirty="0">
                <a:latin typeface="Meiryo UI" panose="020B0604030504040204" pitchFamily="34" charset="-128"/>
                <a:ea typeface="Meiryo UI" panose="020B0604030504040204" pitchFamily="34" charset="-128"/>
              </a:rPr>
              <a:t>、竹繊維</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W160×D15×H16mm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14g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環境に優しい竹繊維と樹脂を混合したエコフードクリップ。食材や調味料、お菓子などの余った食べ物を保存する際に重宝します。名入れをして企業やお店のオリジナルノベルティにご活用ください。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164EBD8B-DB2D-0397-1388-A9D69066E9B7}"/>
              </a:ext>
            </a:extLst>
          </p:cNvPr>
          <p:cNvPicPr>
            <a:picLocks noChangeAspect="1"/>
          </p:cNvPicPr>
          <p:nvPr/>
        </p:nvPicPr>
        <p:blipFill>
          <a:blip r:embed="rId5"/>
          <a:stretch>
            <a:fillRect/>
          </a:stretch>
        </p:blipFill>
        <p:spPr>
          <a:xfrm>
            <a:off x="669842" y="1339728"/>
            <a:ext cx="3730368" cy="37303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2024-07-25T01:46:19Z</dcterms:modified>
</cp:coreProperties>
</file>