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-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吸水マルチ傘ポーチ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W290×H115mm(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ストラップ含まず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45g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包装：透明袋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吸水性の高いマイクロファイバー素材のため、濡れた折りたたみ傘を収納するのに最適な傘カバー。ペットボトルカバーとしても利用することが可能で、結露でバッグの中が濡れることも防げます。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35BC35B4-9EF6-BE08-24A6-F23173D84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643" y="1462976"/>
            <a:ext cx="3566780" cy="356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</TotalTime>
  <Words>83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2024-07-25T01:46:20Z</dcterms:modified>
</cp:coreProperties>
</file>