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0" d="100"/>
          <a:sy n="90" d="100"/>
        </p:scale>
        <p:origin x="3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電池式モバイルチャージャー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ABS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W87×D53×H17mm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38g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包装：化粧箱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:W92×D20×H59mm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電池式のため充電する必要がなく、出先でいざという時などには非常に役立つモバイルチャージャーです。すっきりとしたシンプルなデザインのため、どんなオリジナル名入れもよく映えます。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7BC74E5D-018F-5251-2E77-0B9146CB6B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970" y="1460545"/>
            <a:ext cx="3560089" cy="356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567</TotalTime>
  <Words>77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241</cp:revision>
  <cp:lastPrinted>2021-07-20T08:57:41Z</cp:lastPrinted>
  <dcterms:created xsi:type="dcterms:W3CDTF">2021-06-21T09:41:39Z</dcterms:created>
  <dcterms:modified xsi:type="dcterms:W3CDTF">2024-07-25T01:46:21Z</dcterms:modified>
</cp:coreProperties>
</file>