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マグネット付クリップ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TPR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、ネオジウムマグネット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W66×D30×H62mm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33g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包装：透明袋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ホワイトボードや冷蔵庫などのスチール面にくっつけてメモなどを留めておくのに便利なクリップです。てんめんはペンホルダーとしても利用することが可能で、使い勝手はバツグンです。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6" name="図 75">
            <a:extLst>
              <a:ext uri="{FF2B5EF4-FFF2-40B4-BE49-F238E27FC236}">
                <a16:creationId xmlns:a16="http://schemas.microsoft.com/office/drawing/2014/main" id="{C5530EC8-2683-0594-030D-FA42F0D2A2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448" y="1469217"/>
            <a:ext cx="3463657" cy="3463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1237</TotalTime>
  <Words>79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277</cp:revision>
  <cp:lastPrinted>2021-07-20T08:57:41Z</cp:lastPrinted>
  <dcterms:created xsi:type="dcterms:W3CDTF">2021-06-21T09:41:39Z</dcterms:created>
  <dcterms:modified xsi:type="dcterms:W3CDTF">2024-08-26T08:59:09Z</dcterms:modified>
</cp:coreProperties>
</file>