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バンブーエコ携帯コップ</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素材：本体</a:t>
            </a:r>
            <a:r>
              <a:rPr lang="en-US" altLang="ja-JP" sz="900" dirty="0">
                <a:latin typeface="Meiryo UI" panose="020B0604030504040204" pitchFamily="34" charset="-128"/>
                <a:ea typeface="Meiryo UI" panose="020B0604030504040204" pitchFamily="34" charset="-128"/>
              </a:rPr>
              <a:t>:PP80%</a:t>
            </a:r>
            <a:r>
              <a:rPr lang="ja-JP" altLang="en-US" sz="900" dirty="0">
                <a:latin typeface="Meiryo UI" panose="020B0604030504040204" pitchFamily="34" charset="-128"/>
                <a:ea typeface="Meiryo UI" panose="020B0604030504040204" pitchFamily="34" charset="-128"/>
              </a:rPr>
              <a:t>・竹繊維</a:t>
            </a:r>
            <a:r>
              <a:rPr lang="en-US" altLang="ja-JP" sz="900" dirty="0">
                <a:latin typeface="Meiryo UI" panose="020B0604030504040204" pitchFamily="34" charset="-128"/>
                <a:ea typeface="Meiryo UI" panose="020B0604030504040204" pitchFamily="34" charset="-128"/>
              </a:rPr>
              <a:t>20%</a:t>
            </a:r>
            <a:r>
              <a:rPr lang="ja-JP" altLang="en-US" sz="900" dirty="0">
                <a:latin typeface="Meiryo UI" panose="020B0604030504040204" pitchFamily="34" charset="-128"/>
                <a:ea typeface="Meiryo UI" panose="020B0604030504040204" pitchFamily="34" charset="-128"/>
              </a:rPr>
              <a:t>、カラビナ</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アルミ</a:t>
            </a:r>
          </a:p>
          <a:p>
            <a:r>
              <a:rPr lang="ja-JP" altLang="en-US" sz="900" dirty="0">
                <a:latin typeface="Meiryo UI" panose="020B0604030504040204" pitchFamily="34" charset="-128"/>
                <a:ea typeface="Meiryo UI" panose="020B0604030504040204" pitchFamily="34" charset="-128"/>
              </a:rPr>
              <a:t>サイズ：収納時</a:t>
            </a:r>
            <a:r>
              <a:rPr lang="en-US" altLang="ja-JP" sz="900" dirty="0">
                <a:latin typeface="Meiryo UI" panose="020B0604030504040204" pitchFamily="34" charset="-128"/>
                <a:ea typeface="Meiryo UI" panose="020B0604030504040204" pitchFamily="34" charset="-128"/>
              </a:rPr>
              <a:t>:φ69×H34mm(</a:t>
            </a:r>
            <a:r>
              <a:rPr lang="ja-JP" altLang="en-US" sz="900" dirty="0">
                <a:latin typeface="Meiryo UI" panose="020B0604030504040204" pitchFamily="34" charset="-128"/>
                <a:ea typeface="Meiryo UI" panose="020B0604030504040204" pitchFamily="34" charset="-128"/>
              </a:rPr>
              <a:t>カラビナ含まず</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、使用時</a:t>
            </a:r>
            <a:r>
              <a:rPr lang="en-US" altLang="ja-JP" sz="900" dirty="0">
                <a:latin typeface="Meiryo UI" panose="020B0604030504040204" pitchFamily="34" charset="-128"/>
                <a:ea typeface="Meiryo UI" panose="020B0604030504040204" pitchFamily="34" charset="-128"/>
              </a:rPr>
              <a:t>:H74mm</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45g</a:t>
            </a:r>
          </a:p>
          <a:p>
            <a:r>
              <a:rPr lang="ja-JP" altLang="en-US" sz="900" dirty="0">
                <a:latin typeface="Meiryo UI" panose="020B0604030504040204" pitchFamily="34" charset="-128"/>
                <a:ea typeface="Meiryo UI" panose="020B0604030504040204" pitchFamily="34" charset="-128"/>
              </a:rPr>
              <a:t>包装：透明袋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折りたたんでコンパクトに収納できる上、専用ケースにはカラビナが付いているため持ち歩きには非常に便利なコップ。地球環境に優しいバンブー素材を使用しているため</a:t>
            </a:r>
            <a:r>
              <a:rPr lang="en-US" altLang="ja-JP" sz="1600" dirty="0"/>
              <a:t>SDGs</a:t>
            </a:r>
            <a:r>
              <a:rPr lang="ja-JP" altLang="en-US" sz="1600" dirty="0"/>
              <a:t>にも貢献できます。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8" name="図 27">
            <a:extLst>
              <a:ext uri="{FF2B5EF4-FFF2-40B4-BE49-F238E27FC236}">
                <a16:creationId xmlns:a16="http://schemas.microsoft.com/office/drawing/2014/main" id="{031719E5-B6AA-28C7-3286-94D83602596C}"/>
              </a:ext>
            </a:extLst>
          </p:cNvPr>
          <p:cNvPicPr>
            <a:picLocks noChangeAspect="1"/>
          </p:cNvPicPr>
          <p:nvPr/>
        </p:nvPicPr>
        <p:blipFill>
          <a:blip r:embed="rId5"/>
          <a:stretch>
            <a:fillRect/>
          </a:stretch>
        </p:blipFill>
        <p:spPr>
          <a:xfrm>
            <a:off x="724120" y="1381120"/>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1236</TotalTime>
  <Words>96</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263</cp:revision>
  <cp:lastPrinted>2021-07-20T08:57:41Z</cp:lastPrinted>
  <dcterms:created xsi:type="dcterms:W3CDTF">2021-06-21T09:41:39Z</dcterms:created>
  <dcterms:modified xsi:type="dcterms:W3CDTF">2024-11-25T08:58:37Z</dcterms:modified>
</cp:coreProperties>
</file>