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96" d="100"/>
          <a:sy n="96" d="100"/>
        </p:scale>
        <p:origin x="2718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ベルト付エコブランケット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</a:t>
            </a:r>
            <a:r>
              <a:rPr lang="ja-JP" altLang="en-US" sz="900" dirty="0"/>
              <a:t>ブルーグレー</a:t>
            </a:r>
            <a:endParaRPr lang="ja-JP" altLang="en-US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素材：生地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再生ポリエステル、ベルト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再生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PVC+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ポリエステル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W640×H470mm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72g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包装：透明袋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31A1040-38AB-0647-BD57-A8AE861D20F5}"/>
              </a:ext>
            </a:extLst>
          </p:cNvPr>
          <p:cNvSpPr txBox="1"/>
          <p:nvPr/>
        </p:nvSpPr>
        <p:spPr>
          <a:xfrm>
            <a:off x="8151628" y="40332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A694227E-35A0-BC45-B4B3-10C0BE19C792}"/>
              </a:ext>
            </a:extLst>
          </p:cNvPr>
          <p:cNvSpPr txBox="1"/>
          <p:nvPr/>
        </p:nvSpPr>
        <p:spPr>
          <a:xfrm>
            <a:off x="6223000" y="34417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168EF753-87BF-FA49-B3C8-FFADD62EDFAB}"/>
              </a:ext>
            </a:extLst>
          </p:cNvPr>
          <p:cNvSpPr txBox="1"/>
          <p:nvPr/>
        </p:nvSpPr>
        <p:spPr>
          <a:xfrm>
            <a:off x="5949950" y="34163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7B904E5-64B7-744A-9CEE-65B9899ED486}"/>
              </a:ext>
            </a:extLst>
          </p:cNvPr>
          <p:cNvSpPr txBox="1"/>
          <p:nvPr/>
        </p:nvSpPr>
        <p:spPr>
          <a:xfrm>
            <a:off x="8017933" y="-736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 algn="just">
              <a:lnSpc>
                <a:spcPts val="2400"/>
              </a:lnSpc>
            </a:pPr>
            <a:r>
              <a:rPr lang="ja-JP" altLang="en-US" sz="1600" dirty="0"/>
              <a:t>ベルト付きでコンパクトに折りたためる上に、その見た目もオシャレなブランケットです。ブルーグレーからお選びいただけますし、オリジナル名入れも可能です。</a:t>
            </a:r>
            <a:endParaRPr lang="en-US" altLang="ja-JP" sz="16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2" name="図 11" descr="人, 座る, 屋外, テーブル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7F1F3FA2-C62C-F9F2-F4EE-CC7A49F731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147" y="1421210"/>
            <a:ext cx="3497732" cy="3497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978</TotalTime>
  <Words>73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五十嵐弘行</cp:lastModifiedBy>
  <cp:revision>246</cp:revision>
  <cp:lastPrinted>2021-07-20T08:57:41Z</cp:lastPrinted>
  <dcterms:created xsi:type="dcterms:W3CDTF">2021-06-21T09:41:39Z</dcterms:created>
  <dcterms:modified xsi:type="dcterms:W3CDTF">2025-03-21T05:56:14Z</dcterms:modified>
</cp:coreProperties>
</file>