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67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PREMO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ハンドルサーモボトル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容器部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ステンレス、蓋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:PP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・ステンレス・シリコン、ハンドル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:EVA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W80×D74×H153mm(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幅はハンドルを含む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270g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:W85×D85×H165mm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フタにはハンドルが付いているため持ち運びに便利な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350ml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サイズのサーモボトルです。真空二重構造のステンレス素材で保冷保温効果が高く、大きな飲み口は氷も簡単に入れられます。</a:t>
            </a:r>
          </a:p>
          <a:p>
            <a:pPr algn="just">
              <a:lnSpc>
                <a:spcPts val="2400"/>
              </a:lnSpc>
            </a:pPr>
            <a:endParaRPr lang="ja-JP" altLang="en-US" sz="16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6FCA16-2DBA-77C4-99C5-6949BE1DE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3" y="1449146"/>
            <a:ext cx="3584843" cy="35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109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963</cp:revision>
  <cp:lastPrinted>2021-07-20T08:57:41Z</cp:lastPrinted>
  <dcterms:created xsi:type="dcterms:W3CDTF">2021-06-21T09:41:39Z</dcterms:created>
  <dcterms:modified xsi:type="dcterms:W3CDTF">2024-08-01T01:39:11Z</dcterms:modified>
</cp:coreProperties>
</file>