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1" d="100"/>
          <a:sy n="81" d="100"/>
        </p:scale>
        <p:origin x="13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サーモタンブラー </a:t>
            </a:r>
            <a:r>
              <a:rPr lang="en-US" altLang="ja-JP" sz="2000" dirty="0">
                <a:solidFill>
                  <a:schemeClr val="bg1"/>
                </a:solidFill>
                <a:latin typeface="Meiryo UI" panose="020B0604030504040204" pitchFamily="34" charset="-128"/>
                <a:ea typeface="Meiryo UI" panose="020B0604030504040204" pitchFamily="34" charset="-128"/>
              </a:rPr>
              <a:t>380ml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W85×D93×H142mm(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272g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:W88×D88×H158mm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380ml</a:t>
            </a:r>
            <a:r>
              <a:rPr lang="ja-JP" altLang="en-US" sz="1600" b="0" i="0" dirty="0">
                <a:solidFill>
                  <a:srgbClr val="333333"/>
                </a:solidFill>
                <a:effectLst/>
                <a:latin typeface="-apple-system"/>
              </a:rPr>
              <a:t>サイズのサーモタンブラー。真空二重構造のステンレス素材で保冷保温効果に優れており、また付属の透明蓋は見た目もオシャレな上にホコリなどが入るのも防いでくれるため便利です。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A9473D1F-DA17-990A-C3FE-3F9EC66CF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76" y="1359060"/>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103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957</cp:revision>
  <cp:lastPrinted>2021-07-20T08:57:41Z</cp:lastPrinted>
  <dcterms:created xsi:type="dcterms:W3CDTF">2021-06-21T09:41:39Z</dcterms:created>
  <dcterms:modified xsi:type="dcterms:W3CDTF">2024-07-25T01:46:22Z</dcterms:modified>
</cp:coreProperties>
</file>