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101" d="100"/>
          <a:sy n="101" d="100"/>
        </p:scale>
        <p:origin x="606" y="-4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サーモマグカップ </a:t>
            </a:r>
            <a:r>
              <a:rPr lang="en-US" altLang="ja-JP" sz="2000" dirty="0">
                <a:solidFill>
                  <a:schemeClr val="bg1"/>
                </a:solidFill>
                <a:latin typeface="Meiryo UI" panose="020B0604030504040204" pitchFamily="34" charset="-128"/>
                <a:ea typeface="Meiryo UI" panose="020B0604030504040204" pitchFamily="34" charset="-128"/>
              </a:rPr>
              <a:t>340ml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カラー展開：全</a:t>
            </a:r>
            <a:r>
              <a:rPr lang="en-US" altLang="ja-JP" sz="900" spc="200" dirty="0">
                <a:latin typeface="Meiryo UI" panose="020B0604030504040204" pitchFamily="34" charset="-128"/>
                <a:ea typeface="Meiryo UI" panose="020B0604030504040204" pitchFamily="34" charset="-128"/>
              </a:rPr>
              <a:t>2</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素材：容器部</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ステンレス、蓋</a:t>
            </a:r>
            <a:r>
              <a:rPr lang="en-US" altLang="ja-JP" sz="900" spc="200" dirty="0">
                <a:latin typeface="Meiryo UI" panose="020B0604030504040204" pitchFamily="34" charset="-128"/>
                <a:ea typeface="Meiryo UI" panose="020B0604030504040204" pitchFamily="34" charset="-128"/>
              </a:rPr>
              <a:t>:AS</a:t>
            </a:r>
            <a:r>
              <a:rPr lang="ja-JP" altLang="en-US" sz="900" spc="200" dirty="0">
                <a:latin typeface="Meiryo UI" panose="020B0604030504040204" pitchFamily="34" charset="-128"/>
                <a:ea typeface="Meiryo UI" panose="020B0604030504040204" pitchFamily="34" charset="-128"/>
              </a:rPr>
              <a:t>・シリコン</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W116×D93×H93mm(</a:t>
            </a:r>
            <a:r>
              <a:rPr lang="ja-JP" altLang="en-US" sz="900" spc="200" dirty="0">
                <a:latin typeface="Meiryo UI" panose="020B0604030504040204" pitchFamily="34" charset="-128"/>
                <a:ea typeface="Meiryo UI" panose="020B0604030504040204" pitchFamily="34" charset="-128"/>
              </a:rPr>
              <a:t>蓋含む</a:t>
            </a:r>
            <a:r>
              <a:rPr lang="en-US" altLang="ja-JP" sz="900" spc="200" dirty="0">
                <a:latin typeface="Meiryo UI" panose="020B0604030504040204" pitchFamily="34" charset="-128"/>
                <a:ea typeface="Meiryo UI" panose="020B0604030504040204" pitchFamily="34" charset="-128"/>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重量：約</a:t>
            </a:r>
            <a:r>
              <a:rPr lang="en-US" altLang="ja-JP" sz="900" spc="200" dirty="0">
                <a:latin typeface="Meiryo UI" panose="020B0604030504040204" pitchFamily="34" charset="-128"/>
                <a:ea typeface="Meiryo UI" panose="020B0604030504040204" pitchFamily="34" charset="-128"/>
              </a:rPr>
              <a:t>270g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包装：化粧箱</a:t>
            </a:r>
            <a:r>
              <a:rPr lang="en-US" altLang="ja-JP" sz="900" spc="200" dirty="0">
                <a:latin typeface="Meiryo UI" panose="020B0604030504040204" pitchFamily="34" charset="-128"/>
                <a:ea typeface="Meiryo UI" panose="020B0604030504040204" pitchFamily="34" charset="-128"/>
              </a:rPr>
              <a:t>:W122×D95×H104mm </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340ml</a:t>
            </a:r>
            <a:r>
              <a:rPr lang="ja-JP" altLang="en-US" sz="1600" b="0" i="0" dirty="0">
                <a:solidFill>
                  <a:srgbClr val="333333"/>
                </a:solidFill>
                <a:effectLst/>
                <a:latin typeface="-apple-system"/>
              </a:rPr>
              <a:t>サイズのサーモマグカップ。真空二重構造のステンレス素材で保冷保温効果に優れており、また付属の透明蓋は見た目もオシャレな上にホコリなどが入るのも防いでくれるため便利です。 </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E45DEC77-BF91-1B8D-C0B7-7B517463E08C}"/>
              </a:ext>
            </a:extLst>
          </p:cNvPr>
          <p:cNvPicPr>
            <a:picLocks noChangeAspect="1"/>
          </p:cNvPicPr>
          <p:nvPr/>
        </p:nvPicPr>
        <p:blipFill>
          <a:blip r:embed="rId5"/>
          <a:stretch>
            <a:fillRect/>
          </a:stretch>
        </p:blipFill>
        <p:spPr>
          <a:xfrm>
            <a:off x="755455" y="1374274"/>
            <a:ext cx="3676650" cy="367665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852</TotalTime>
  <Words>98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958</cp:revision>
  <cp:lastPrinted>2021-07-20T08:57:41Z</cp:lastPrinted>
  <dcterms:created xsi:type="dcterms:W3CDTF">2021-06-21T09:41:39Z</dcterms:created>
  <dcterms:modified xsi:type="dcterms:W3CDTF">2024-07-25T01:46:22Z</dcterms:modified>
</cp:coreProperties>
</file>