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9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:PMMA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、キーチェーン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鉄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φ56×D7×H61mm(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キーチェーン含まず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カラー数：全３色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zh-TW" sz="900">
                <a:latin typeface="Meiryo UI" panose="020B0604030504040204" pitchFamily="34" charset="-128"/>
                <a:ea typeface="Meiryo UI" panose="020B0604030504040204" pitchFamily="34" charset="-128"/>
              </a:rPr>
              <a:t>16g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セーフティキーホルダー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車のライトなどを効果的に反射してくれるため、バッグなどに取り付けておくと夜間の屋外作業、トレーニングなどを安全に行えるキーホルダー。レッド、ホワイト、イエローの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色から選択可能。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CB4F0A-3B7D-6099-DDBB-8372FB035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11979"/>
          <a:stretch/>
        </p:blipFill>
        <p:spPr bwMode="auto">
          <a:xfrm>
            <a:off x="444168" y="1657737"/>
            <a:ext cx="4123509" cy="30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2024-07-25T01:46:23Z</dcterms:modified>
</cp:coreProperties>
</file>