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14" y="41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2025/2/27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2025/2/27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レザー調ハードカバーノート</a:t>
            </a:r>
            <a:r>
              <a:rPr lang="en-US" altLang="ja-JP" sz="2000" dirty="0">
                <a:solidFill>
                  <a:schemeClr val="bg1"/>
                </a:solidFill>
                <a:latin typeface="Meiryo UI" panose="020B0604030504040204" pitchFamily="34" charset="-128"/>
                <a:ea typeface="Meiryo UI" panose="020B0604030504040204" pitchFamily="34" charset="-128"/>
              </a:rPr>
              <a:t>A5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カラー展開：全</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色</a:t>
            </a:r>
          </a:p>
          <a:p>
            <a:r>
              <a:rPr lang="ja-JP" altLang="en-US" sz="900" dirty="0">
                <a:latin typeface="Meiryo UI" panose="020B0604030504040204" pitchFamily="34" charset="-128"/>
                <a:ea typeface="Meiryo UI" panose="020B0604030504040204" pitchFamily="34" charset="-128"/>
              </a:rPr>
              <a:t>素材：表紙：</a:t>
            </a:r>
            <a:r>
              <a:rPr lang="en-US" altLang="ja-JP" sz="900" dirty="0">
                <a:latin typeface="Meiryo UI" panose="020B0604030504040204" pitchFamily="34" charset="-128"/>
                <a:ea typeface="Meiryo UI" panose="020B0604030504040204" pitchFamily="34" charset="-128"/>
              </a:rPr>
              <a:t>PU</a:t>
            </a:r>
            <a:r>
              <a:rPr lang="ja-JP" altLang="en-US" sz="900" dirty="0">
                <a:latin typeface="Meiryo UI" panose="020B0604030504040204" pitchFamily="34" charset="-128"/>
                <a:ea typeface="Meiryo UI" panose="020B0604030504040204" pitchFamily="34" charset="-128"/>
              </a:rPr>
              <a:t>、本文：紙（</a:t>
            </a:r>
            <a:r>
              <a:rPr lang="en-US" altLang="ja-JP" sz="900" dirty="0">
                <a:latin typeface="Meiryo UI" panose="020B0604030504040204" pitchFamily="34" charset="-128"/>
                <a:ea typeface="Meiryo UI" panose="020B0604030504040204" pitchFamily="34" charset="-128"/>
              </a:rPr>
              <a:t>80g)</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W143×D14×H215mm</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265g</a:t>
            </a:r>
          </a:p>
          <a:p>
            <a:r>
              <a:rPr lang="ja-JP" altLang="en-US" sz="900" dirty="0">
                <a:latin typeface="Meiryo UI" panose="020B0604030504040204" pitchFamily="34" charset="-128"/>
                <a:ea typeface="Meiryo UI" panose="020B0604030504040204" pitchFamily="34" charset="-128"/>
              </a:rPr>
              <a:t>包装：透明袋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表紙に高級感があるレザー調のハードカバーを使用した</a:t>
            </a:r>
            <a:r>
              <a:rPr lang="en-US" altLang="ja-JP" sz="1600" dirty="0"/>
              <a:t>A5</a:t>
            </a:r>
            <a:r>
              <a:rPr lang="ja-JP" altLang="en-US" sz="1600" dirty="0"/>
              <a:t>サイズノート。本文は</a:t>
            </a:r>
            <a:r>
              <a:rPr lang="en-US" altLang="ja-JP" sz="1600" dirty="0"/>
              <a:t>80</a:t>
            </a:r>
            <a:r>
              <a:rPr lang="ja-JP" altLang="en-US" sz="1600" dirty="0"/>
              <a:t>枚入の筆記しやすい横罫線仕様です。大きく名入れできるのでオリジナリティが高いノベルティ製作が可能です。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65E16946-A1B1-7924-8563-B9E1BCD48DA9}"/>
              </a:ext>
            </a:extLst>
          </p:cNvPr>
          <p:cNvPicPr>
            <a:picLocks noChangeAspect="1"/>
          </p:cNvPicPr>
          <p:nvPr/>
        </p:nvPicPr>
        <p:blipFill>
          <a:blip r:embed="rId5"/>
          <a:stretch>
            <a:fillRect/>
          </a:stretch>
        </p:blipFill>
        <p:spPr>
          <a:xfrm>
            <a:off x="709624" y="1374382"/>
            <a:ext cx="3561126" cy="356112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725</TotalTime>
  <Words>88</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2025-02-27T06:08:36Z</dcterms:modified>
</cp:coreProperties>
</file>