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メタル調ボールペン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全3色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ペン軸：ABS、クリップ：鉄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φ10×D12×H140mm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約6g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高級感漂うメタル調の見た目がオシャレなボールペン。インクにはドイツ製の0.7mm黒を使用。企業のオリジナルノベルティから、各種記念品用まで、様々な用途で活用することができます。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