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ひんやりミニスポーツタオル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タオル：ポリエステル、ポーチ：PVC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タオル：約W890×H100mm、ポーチ：W120×H138mm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約27g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スポーツやアウトドアレジャーの他、熱中症対策にも有効な、ひんやりミニスポーツタオル。水で濡らしたタオルから水分が蒸発する際に、周囲の熱を奪ってひんやりとした涼感を得られます。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