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エコOBPボールペン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ABS90％、再生PP10%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φ10×D14×H145mm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海洋汚染の原因となるプラスチックごみを再生した素材OBP（オーシャン・バウンド・プラスチック）を一部利用した環境に優しいエコなボールペン。配布・備品用など様々な用途で使えます。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