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小ロット！冷感クールウェット10枚 ※オリジナルのみ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不織布、水、エタノール、メントール、メントールエッセンス、PEG-60水添ヒマシ油、PPG-13デシルテトラデセス-24、パラフェノールスルホン酸亜鉛、イソプロピルメチルフェノール、塩化ベンザルコニウム、香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シート：150×200mm、外装：W135×D8×H70mm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約33g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なし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オリジナルの名入れをした、クールな使用感の冷感ウェットティッシュを最小ロット100個から製作できる！艶やかな香りでクール感が持続する、夏用のノベルティにオススメの商品です。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