
<file path=[Content_Types].xml><?xml version="1.0" encoding="utf-8"?>
<Types xmlns="http://schemas.openxmlformats.org/package/2006/content-types">
  <Default ContentType="image/jpeg" Extension="jpg"/>
  <Default ContentType="application/xml" Extension="xml"/>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1.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9.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7.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21.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70" r:id="rId3"/>
    <p:sldMasterId id="2147483671" r:id="rId4"/>
  </p:sldMasterIdLst>
  <p:notesMasterIdLst>
    <p:notesMasterId r:id="rId5"/>
  </p:notesMasterIdLst>
  <p:sldIdLst>
    <p:sldId id="256" r:id="rId6"/>
  </p:sldIdLst>
  <p:sldSz cy="51435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1" Type="http://schemas.openxmlformats.org/officeDocument/2006/relationships/theme" Target="theme/theme2.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slideMaster" Target="slideMasters/slideMaster2.xml"/><Relationship Id="rId5" Type="http://schemas.openxmlformats.org/officeDocument/2006/relationships/notesMaster" Target="notesMasters/notesMaster1.xml"/><Relationship Id="rId6" Type="http://schemas.openxmlformats.org/officeDocument/2006/relationships/slide" Target="slides/slid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7" name="Shape 127"/>
        <p:cNvGrpSpPr/>
        <p:nvPr/>
      </p:nvGrpSpPr>
      <p:grpSpPr>
        <a:xfrm>
          <a:off x="0" y="0"/>
          <a:ext cx="0" cy="0"/>
          <a:chOff x="0" y="0"/>
          <a:chExt cx="0" cy="0"/>
        </a:xfrm>
      </p:grpSpPr>
      <p:sp>
        <p:nvSpPr>
          <p:cNvPr id="128" name="Google Shape;128;g3ee9a3f9409_2_7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29" name="Google Shape;129;g3ee9a3f9409_2_7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30" name="Google Shape;130;g3ee9a3f9409_2_77: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ja"/>
              <a:t>‹#›</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タイトル スライド" type="title">
  <p:cSld name="TITLE">
    <p:spTree>
      <p:nvGrpSpPr>
        <p:cNvPr id="56" name="Shape 56"/>
        <p:cNvGrpSpPr/>
        <p:nvPr/>
      </p:nvGrpSpPr>
      <p:grpSpPr>
        <a:xfrm>
          <a:off x="0" y="0"/>
          <a:ext cx="0" cy="0"/>
          <a:chOff x="0" y="0"/>
          <a:chExt cx="0" cy="0"/>
        </a:xfrm>
      </p:grpSpPr>
      <p:sp>
        <p:nvSpPr>
          <p:cNvPr id="57" name="Google Shape;57;p14"/>
          <p:cNvSpPr txBox="1"/>
          <p:nvPr>
            <p:ph type="ctrTitle"/>
          </p:nvPr>
        </p:nvSpPr>
        <p:spPr>
          <a:xfrm>
            <a:off x="685800" y="841772"/>
            <a:ext cx="7772400" cy="1790700"/>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8" name="Google Shape;58;p14"/>
          <p:cNvSpPr txBox="1"/>
          <p:nvPr>
            <p:ph idx="1" type="subTitle"/>
          </p:nvPr>
        </p:nvSpPr>
        <p:spPr>
          <a:xfrm>
            <a:off x="1143000" y="2701528"/>
            <a:ext cx="6858000" cy="1241821"/>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59" name="Google Shape;59;p14"/>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0" name="Google Shape;60;p14"/>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1" name="Google Shape;61;p14"/>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
        <p:nvSpPr>
          <p:cNvPr id="62" name="Google Shape;62;p14"/>
          <p:cNvSpPr/>
          <p:nvPr/>
        </p:nvSpPr>
        <p:spPr>
          <a:xfrm>
            <a:off x="279402" y="971550"/>
            <a:ext cx="4471502" cy="3811445"/>
          </a:xfrm>
          <a:prstGeom prst="rect">
            <a:avLst/>
          </a:prstGeom>
          <a:solidFill>
            <a:schemeClr val="lt1"/>
          </a:solidFill>
          <a:ln>
            <a:noFill/>
          </a:ln>
          <a:effectLst>
            <a:outerShdw blurRad="127000" rotWithShape="0" algn="tl" dir="2700000" dist="50800">
              <a:srgbClr val="000000">
                <a:alpha val="400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63" name="Google Shape;63;p14"/>
          <p:cNvSpPr/>
          <p:nvPr/>
        </p:nvSpPr>
        <p:spPr>
          <a:xfrm>
            <a:off x="281519" y="363794"/>
            <a:ext cx="8583081" cy="452577"/>
          </a:xfrm>
          <a:prstGeom prst="rect">
            <a:avLst/>
          </a:prstGeom>
          <a:gradFill>
            <a:gsLst>
              <a:gs pos="0">
                <a:srgbClr val="1F3864"/>
              </a:gs>
              <a:gs pos="100000">
                <a:srgbClr val="355FAA"/>
              </a:gs>
            </a:gsLst>
            <a:lin ang="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タイトルとコンテンツ" type="obj">
  <p:cSld name="OBJECT">
    <p:spTree>
      <p:nvGrpSpPr>
        <p:cNvPr id="64" name="Shape 64"/>
        <p:cNvGrpSpPr/>
        <p:nvPr/>
      </p:nvGrpSpPr>
      <p:grpSpPr>
        <a:xfrm>
          <a:off x="0" y="0"/>
          <a:ext cx="0" cy="0"/>
          <a:chOff x="0" y="0"/>
          <a:chExt cx="0" cy="0"/>
        </a:xfrm>
      </p:grpSpPr>
      <p:sp>
        <p:nvSpPr>
          <p:cNvPr id="65" name="Google Shape;65;p15"/>
          <p:cNvSpPr txBox="1"/>
          <p:nvPr>
            <p:ph type="title"/>
          </p:nvPr>
        </p:nvSpPr>
        <p:spPr>
          <a:xfrm>
            <a:off x="628650" y="273845"/>
            <a:ext cx="7886700" cy="994172"/>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6" name="Google Shape;66;p15"/>
          <p:cNvSpPr txBox="1"/>
          <p:nvPr>
            <p:ph idx="1" type="body"/>
          </p:nvPr>
        </p:nvSpPr>
        <p:spPr>
          <a:xfrm>
            <a:off x="628650" y="1369219"/>
            <a:ext cx="7886700" cy="3263504"/>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67" name="Google Shape;67;p15"/>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8" name="Google Shape;68;p15"/>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9" name="Google Shape;69;p15"/>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セクション見出し" type="secHead">
  <p:cSld name="SECTION_HEADER">
    <p:spTree>
      <p:nvGrpSpPr>
        <p:cNvPr id="70" name="Shape 70"/>
        <p:cNvGrpSpPr/>
        <p:nvPr/>
      </p:nvGrpSpPr>
      <p:grpSpPr>
        <a:xfrm>
          <a:off x="0" y="0"/>
          <a:ext cx="0" cy="0"/>
          <a:chOff x="0" y="0"/>
          <a:chExt cx="0" cy="0"/>
        </a:xfrm>
      </p:grpSpPr>
      <p:sp>
        <p:nvSpPr>
          <p:cNvPr id="71" name="Google Shape;71;p16"/>
          <p:cNvSpPr txBox="1"/>
          <p:nvPr>
            <p:ph type="title"/>
          </p:nvPr>
        </p:nvSpPr>
        <p:spPr>
          <a:xfrm>
            <a:off x="623888" y="1282304"/>
            <a:ext cx="7886700" cy="2139553"/>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2" name="Google Shape;72;p16"/>
          <p:cNvSpPr txBox="1"/>
          <p:nvPr>
            <p:ph idx="1" type="body"/>
          </p:nvPr>
        </p:nvSpPr>
        <p:spPr>
          <a:xfrm>
            <a:off x="623888" y="3442098"/>
            <a:ext cx="7886700" cy="1125140"/>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sz="2400">
                <a:solidFill>
                  <a:schemeClr val="dk1"/>
                </a:solidFill>
              </a:defRPr>
            </a:lvl1pPr>
            <a:lvl2pPr indent="-228600" lvl="1" marL="914400" algn="l">
              <a:lnSpc>
                <a:spcPct val="90000"/>
              </a:lnSpc>
              <a:spcBef>
                <a:spcPts val="500"/>
              </a:spcBef>
              <a:spcAft>
                <a:spcPts val="0"/>
              </a:spcAft>
              <a:buClr>
                <a:srgbClr val="888888"/>
              </a:buClr>
              <a:buSzPts val="2000"/>
              <a:buNone/>
              <a:defRPr sz="2000">
                <a:solidFill>
                  <a:srgbClr val="888888"/>
                </a:solidFill>
              </a:defRPr>
            </a:lvl2pPr>
            <a:lvl3pPr indent="-228600" lvl="2" marL="1371600" algn="l">
              <a:lnSpc>
                <a:spcPct val="90000"/>
              </a:lnSpc>
              <a:spcBef>
                <a:spcPts val="500"/>
              </a:spcBef>
              <a:spcAft>
                <a:spcPts val="0"/>
              </a:spcAft>
              <a:buClr>
                <a:srgbClr val="888888"/>
              </a:buClr>
              <a:buSzPts val="1800"/>
              <a:buNone/>
              <a:defRPr sz="1800">
                <a:solidFill>
                  <a:srgbClr val="888888"/>
                </a:solidFill>
              </a:defRPr>
            </a:lvl3pPr>
            <a:lvl4pPr indent="-228600" lvl="3" marL="1828800" algn="l">
              <a:lnSpc>
                <a:spcPct val="90000"/>
              </a:lnSpc>
              <a:spcBef>
                <a:spcPts val="500"/>
              </a:spcBef>
              <a:spcAft>
                <a:spcPts val="0"/>
              </a:spcAft>
              <a:buClr>
                <a:srgbClr val="888888"/>
              </a:buClr>
              <a:buSzPts val="1600"/>
              <a:buNone/>
              <a:defRPr sz="1600">
                <a:solidFill>
                  <a:srgbClr val="888888"/>
                </a:solidFill>
              </a:defRPr>
            </a:lvl4pPr>
            <a:lvl5pPr indent="-228600" lvl="4" marL="2286000" algn="l">
              <a:lnSpc>
                <a:spcPct val="90000"/>
              </a:lnSpc>
              <a:spcBef>
                <a:spcPts val="500"/>
              </a:spcBef>
              <a:spcAft>
                <a:spcPts val="0"/>
              </a:spcAft>
              <a:buClr>
                <a:srgbClr val="888888"/>
              </a:buClr>
              <a:buSzPts val="1600"/>
              <a:buNone/>
              <a:defRPr sz="1600">
                <a:solidFill>
                  <a:srgbClr val="888888"/>
                </a:solidFill>
              </a:defRPr>
            </a:lvl5pPr>
            <a:lvl6pPr indent="-228600" lvl="5" marL="2743200" algn="l">
              <a:lnSpc>
                <a:spcPct val="90000"/>
              </a:lnSpc>
              <a:spcBef>
                <a:spcPts val="500"/>
              </a:spcBef>
              <a:spcAft>
                <a:spcPts val="0"/>
              </a:spcAft>
              <a:buClr>
                <a:srgbClr val="888888"/>
              </a:buClr>
              <a:buSzPts val="1600"/>
              <a:buNone/>
              <a:defRPr sz="1600">
                <a:solidFill>
                  <a:srgbClr val="888888"/>
                </a:solidFill>
              </a:defRPr>
            </a:lvl6pPr>
            <a:lvl7pPr indent="-228600" lvl="6" marL="3200400" algn="l">
              <a:lnSpc>
                <a:spcPct val="90000"/>
              </a:lnSpc>
              <a:spcBef>
                <a:spcPts val="500"/>
              </a:spcBef>
              <a:spcAft>
                <a:spcPts val="0"/>
              </a:spcAft>
              <a:buClr>
                <a:srgbClr val="888888"/>
              </a:buClr>
              <a:buSzPts val="1600"/>
              <a:buNone/>
              <a:defRPr sz="1600">
                <a:solidFill>
                  <a:srgbClr val="888888"/>
                </a:solidFill>
              </a:defRPr>
            </a:lvl7pPr>
            <a:lvl8pPr indent="-228600" lvl="7" marL="3657600" algn="l">
              <a:lnSpc>
                <a:spcPct val="90000"/>
              </a:lnSpc>
              <a:spcBef>
                <a:spcPts val="500"/>
              </a:spcBef>
              <a:spcAft>
                <a:spcPts val="0"/>
              </a:spcAft>
              <a:buClr>
                <a:srgbClr val="888888"/>
              </a:buClr>
              <a:buSzPts val="1600"/>
              <a:buNone/>
              <a:defRPr sz="1600">
                <a:solidFill>
                  <a:srgbClr val="888888"/>
                </a:solidFill>
              </a:defRPr>
            </a:lvl8pPr>
            <a:lvl9pPr indent="-228600" lvl="8" marL="4114800" algn="l">
              <a:lnSpc>
                <a:spcPct val="90000"/>
              </a:lnSpc>
              <a:spcBef>
                <a:spcPts val="500"/>
              </a:spcBef>
              <a:spcAft>
                <a:spcPts val="0"/>
              </a:spcAft>
              <a:buClr>
                <a:srgbClr val="888888"/>
              </a:buClr>
              <a:buSzPts val="1600"/>
              <a:buNone/>
              <a:defRPr sz="1600">
                <a:solidFill>
                  <a:srgbClr val="888888"/>
                </a:solidFill>
              </a:defRPr>
            </a:lvl9pPr>
          </a:lstStyle>
          <a:p/>
        </p:txBody>
      </p:sp>
      <p:sp>
        <p:nvSpPr>
          <p:cNvPr id="73" name="Google Shape;73;p16"/>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4" name="Google Shape;74;p16"/>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5" name="Google Shape;75;p16"/>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 つのコンテンツ" type="twoObj">
  <p:cSld name="TWO_OBJECTS">
    <p:spTree>
      <p:nvGrpSpPr>
        <p:cNvPr id="76" name="Shape 76"/>
        <p:cNvGrpSpPr/>
        <p:nvPr/>
      </p:nvGrpSpPr>
      <p:grpSpPr>
        <a:xfrm>
          <a:off x="0" y="0"/>
          <a:ext cx="0" cy="0"/>
          <a:chOff x="0" y="0"/>
          <a:chExt cx="0" cy="0"/>
        </a:xfrm>
      </p:grpSpPr>
      <p:sp>
        <p:nvSpPr>
          <p:cNvPr id="77" name="Google Shape;77;p17"/>
          <p:cNvSpPr txBox="1"/>
          <p:nvPr>
            <p:ph type="title"/>
          </p:nvPr>
        </p:nvSpPr>
        <p:spPr>
          <a:xfrm>
            <a:off x="628650" y="273845"/>
            <a:ext cx="7886700" cy="994172"/>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8" name="Google Shape;78;p17"/>
          <p:cNvSpPr txBox="1"/>
          <p:nvPr>
            <p:ph idx="1" type="body"/>
          </p:nvPr>
        </p:nvSpPr>
        <p:spPr>
          <a:xfrm>
            <a:off x="628650" y="1369219"/>
            <a:ext cx="3886200" cy="3263504"/>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79" name="Google Shape;79;p17"/>
          <p:cNvSpPr txBox="1"/>
          <p:nvPr>
            <p:ph idx="2" type="body"/>
          </p:nvPr>
        </p:nvSpPr>
        <p:spPr>
          <a:xfrm>
            <a:off x="4629150" y="1369219"/>
            <a:ext cx="3886200" cy="3263504"/>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0" name="Google Shape;80;p17"/>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1" name="Google Shape;81;p17"/>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2" name="Google Shape;82;p17"/>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比較" type="twoTxTwoObj">
  <p:cSld name="TWO_OBJECTS_WITH_TEXT">
    <p:spTree>
      <p:nvGrpSpPr>
        <p:cNvPr id="83" name="Shape 83"/>
        <p:cNvGrpSpPr/>
        <p:nvPr/>
      </p:nvGrpSpPr>
      <p:grpSpPr>
        <a:xfrm>
          <a:off x="0" y="0"/>
          <a:ext cx="0" cy="0"/>
          <a:chOff x="0" y="0"/>
          <a:chExt cx="0" cy="0"/>
        </a:xfrm>
      </p:grpSpPr>
      <p:sp>
        <p:nvSpPr>
          <p:cNvPr id="84" name="Google Shape;84;p18"/>
          <p:cNvSpPr txBox="1"/>
          <p:nvPr>
            <p:ph type="title"/>
          </p:nvPr>
        </p:nvSpPr>
        <p:spPr>
          <a:xfrm>
            <a:off x="629841" y="273845"/>
            <a:ext cx="7886700" cy="994172"/>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5" name="Google Shape;85;p18"/>
          <p:cNvSpPr txBox="1"/>
          <p:nvPr>
            <p:ph idx="1" type="body"/>
          </p:nvPr>
        </p:nvSpPr>
        <p:spPr>
          <a:xfrm>
            <a:off x="629842" y="1260872"/>
            <a:ext cx="3868340" cy="617934"/>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86" name="Google Shape;86;p18"/>
          <p:cNvSpPr txBox="1"/>
          <p:nvPr>
            <p:ph idx="2" type="body"/>
          </p:nvPr>
        </p:nvSpPr>
        <p:spPr>
          <a:xfrm>
            <a:off x="629842" y="1878806"/>
            <a:ext cx="3868340" cy="2763441"/>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7" name="Google Shape;87;p18"/>
          <p:cNvSpPr txBox="1"/>
          <p:nvPr>
            <p:ph idx="3" type="body"/>
          </p:nvPr>
        </p:nvSpPr>
        <p:spPr>
          <a:xfrm>
            <a:off x="4629150" y="1260872"/>
            <a:ext cx="3887391" cy="617934"/>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88" name="Google Shape;88;p18"/>
          <p:cNvSpPr txBox="1"/>
          <p:nvPr>
            <p:ph idx="4" type="body"/>
          </p:nvPr>
        </p:nvSpPr>
        <p:spPr>
          <a:xfrm>
            <a:off x="4629150" y="1878806"/>
            <a:ext cx="3887391" cy="2763441"/>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9" name="Google Shape;89;p18"/>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0" name="Google Shape;90;p18"/>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1" name="Google Shape;91;p18"/>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タイトルのみ" type="titleOnly">
  <p:cSld name="TITLE_ONLY">
    <p:spTree>
      <p:nvGrpSpPr>
        <p:cNvPr id="92" name="Shape 92"/>
        <p:cNvGrpSpPr/>
        <p:nvPr/>
      </p:nvGrpSpPr>
      <p:grpSpPr>
        <a:xfrm>
          <a:off x="0" y="0"/>
          <a:ext cx="0" cy="0"/>
          <a:chOff x="0" y="0"/>
          <a:chExt cx="0" cy="0"/>
        </a:xfrm>
      </p:grpSpPr>
      <p:sp>
        <p:nvSpPr>
          <p:cNvPr id="93" name="Google Shape;93;p19"/>
          <p:cNvSpPr txBox="1"/>
          <p:nvPr>
            <p:ph type="title"/>
          </p:nvPr>
        </p:nvSpPr>
        <p:spPr>
          <a:xfrm>
            <a:off x="628650" y="273845"/>
            <a:ext cx="7886700" cy="994172"/>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94" name="Google Shape;94;p19"/>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5" name="Google Shape;95;p19"/>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6" name="Google Shape;96;p19"/>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白紙" type="blank">
  <p:cSld name="BLANK">
    <p:spTree>
      <p:nvGrpSpPr>
        <p:cNvPr id="97" name="Shape 97"/>
        <p:cNvGrpSpPr/>
        <p:nvPr/>
      </p:nvGrpSpPr>
      <p:grpSpPr>
        <a:xfrm>
          <a:off x="0" y="0"/>
          <a:ext cx="0" cy="0"/>
          <a:chOff x="0" y="0"/>
          <a:chExt cx="0" cy="0"/>
        </a:xfrm>
      </p:grpSpPr>
      <p:sp>
        <p:nvSpPr>
          <p:cNvPr id="98" name="Google Shape;98;p20"/>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9" name="Google Shape;99;p20"/>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0" name="Google Shape;100;p20"/>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タイトル付きのコンテンツ" type="objTx">
  <p:cSld name="OBJECT_WITH_CAPTION_TEXT">
    <p:spTree>
      <p:nvGrpSpPr>
        <p:cNvPr id="101" name="Shape 101"/>
        <p:cNvGrpSpPr/>
        <p:nvPr/>
      </p:nvGrpSpPr>
      <p:grpSpPr>
        <a:xfrm>
          <a:off x="0" y="0"/>
          <a:ext cx="0" cy="0"/>
          <a:chOff x="0" y="0"/>
          <a:chExt cx="0" cy="0"/>
        </a:xfrm>
      </p:grpSpPr>
      <p:sp>
        <p:nvSpPr>
          <p:cNvPr id="102" name="Google Shape;102;p21"/>
          <p:cNvSpPr txBox="1"/>
          <p:nvPr>
            <p:ph type="title"/>
          </p:nvPr>
        </p:nvSpPr>
        <p:spPr>
          <a:xfrm>
            <a:off x="629841" y="342900"/>
            <a:ext cx="2949178" cy="120015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03" name="Google Shape;103;p21"/>
          <p:cNvSpPr txBox="1"/>
          <p:nvPr>
            <p:ph idx="1" type="body"/>
          </p:nvPr>
        </p:nvSpPr>
        <p:spPr>
          <a:xfrm>
            <a:off x="3887391" y="740570"/>
            <a:ext cx="4629150" cy="3655219"/>
          </a:xfrm>
          <a:prstGeom prst="rect">
            <a:avLst/>
          </a:prstGeom>
          <a:noFill/>
          <a:ln>
            <a:noFill/>
          </a:ln>
        </p:spPr>
        <p:txBody>
          <a:bodyPr anchorCtr="0" anchor="t" bIns="45700" lIns="91425" spcFirstLastPara="1" rIns="91425" wrap="square" tIns="45700">
            <a:norm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104" name="Google Shape;104;p21"/>
          <p:cNvSpPr txBox="1"/>
          <p:nvPr>
            <p:ph idx="2" type="body"/>
          </p:nvPr>
        </p:nvSpPr>
        <p:spPr>
          <a:xfrm>
            <a:off x="629841" y="1543050"/>
            <a:ext cx="2949178" cy="2858691"/>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105" name="Google Shape;105;p21"/>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6" name="Google Shape;106;p21"/>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7" name="Google Shape;107;p21"/>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タイトル付きの図" type="picTx">
  <p:cSld name="PICTURE_WITH_CAPTION_TEXT">
    <p:spTree>
      <p:nvGrpSpPr>
        <p:cNvPr id="108" name="Shape 108"/>
        <p:cNvGrpSpPr/>
        <p:nvPr/>
      </p:nvGrpSpPr>
      <p:grpSpPr>
        <a:xfrm>
          <a:off x="0" y="0"/>
          <a:ext cx="0" cy="0"/>
          <a:chOff x="0" y="0"/>
          <a:chExt cx="0" cy="0"/>
        </a:xfrm>
      </p:grpSpPr>
      <p:sp>
        <p:nvSpPr>
          <p:cNvPr id="109" name="Google Shape;109;p22"/>
          <p:cNvSpPr txBox="1"/>
          <p:nvPr>
            <p:ph type="title"/>
          </p:nvPr>
        </p:nvSpPr>
        <p:spPr>
          <a:xfrm>
            <a:off x="629841" y="342900"/>
            <a:ext cx="2949178" cy="120015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10" name="Google Shape;110;p22"/>
          <p:cNvSpPr/>
          <p:nvPr>
            <p:ph idx="2" type="pic"/>
          </p:nvPr>
        </p:nvSpPr>
        <p:spPr>
          <a:xfrm>
            <a:off x="3887391" y="740570"/>
            <a:ext cx="4629150" cy="3655219"/>
          </a:xfrm>
          <a:prstGeom prst="rect">
            <a:avLst/>
          </a:prstGeom>
          <a:noFill/>
          <a:ln>
            <a:noFill/>
          </a:ln>
        </p:spPr>
      </p:sp>
      <p:sp>
        <p:nvSpPr>
          <p:cNvPr id="111" name="Google Shape;111;p22"/>
          <p:cNvSpPr txBox="1"/>
          <p:nvPr>
            <p:ph idx="1" type="body"/>
          </p:nvPr>
        </p:nvSpPr>
        <p:spPr>
          <a:xfrm>
            <a:off x="629841" y="1543050"/>
            <a:ext cx="2949178" cy="2858691"/>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112" name="Google Shape;112;p22"/>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3" name="Google Shape;113;p22"/>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4" name="Google Shape;114;p22"/>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タイトルと縦書きテキスト" type="vertTx">
  <p:cSld name="VERTICAL_TEXT">
    <p:spTree>
      <p:nvGrpSpPr>
        <p:cNvPr id="115" name="Shape 115"/>
        <p:cNvGrpSpPr/>
        <p:nvPr/>
      </p:nvGrpSpPr>
      <p:grpSpPr>
        <a:xfrm>
          <a:off x="0" y="0"/>
          <a:ext cx="0" cy="0"/>
          <a:chOff x="0" y="0"/>
          <a:chExt cx="0" cy="0"/>
        </a:xfrm>
      </p:grpSpPr>
      <p:sp>
        <p:nvSpPr>
          <p:cNvPr id="116" name="Google Shape;116;p23"/>
          <p:cNvSpPr txBox="1"/>
          <p:nvPr>
            <p:ph type="title"/>
          </p:nvPr>
        </p:nvSpPr>
        <p:spPr>
          <a:xfrm>
            <a:off x="628650" y="273845"/>
            <a:ext cx="7886700" cy="994172"/>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17" name="Google Shape;117;p23"/>
          <p:cNvSpPr txBox="1"/>
          <p:nvPr>
            <p:ph idx="1" type="body"/>
          </p:nvPr>
        </p:nvSpPr>
        <p:spPr>
          <a:xfrm rot="5400000">
            <a:off x="2940248" y="-942379"/>
            <a:ext cx="3263504" cy="78867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18" name="Google Shape;118;p23"/>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9" name="Google Shape;119;p23"/>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0" name="Google Shape;120;p23"/>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縦書きタイトルと&#10;縦書きテキスト" type="vertTitleAndTx">
  <p:cSld name="VERTICAL_TITLE_AND_VERTICAL_TEXT">
    <p:spTree>
      <p:nvGrpSpPr>
        <p:cNvPr id="121" name="Shape 121"/>
        <p:cNvGrpSpPr/>
        <p:nvPr/>
      </p:nvGrpSpPr>
      <p:grpSpPr>
        <a:xfrm>
          <a:off x="0" y="0"/>
          <a:ext cx="0" cy="0"/>
          <a:chOff x="0" y="0"/>
          <a:chExt cx="0" cy="0"/>
        </a:xfrm>
      </p:grpSpPr>
      <p:sp>
        <p:nvSpPr>
          <p:cNvPr id="122" name="Google Shape;122;p24"/>
          <p:cNvSpPr txBox="1"/>
          <p:nvPr>
            <p:ph type="title"/>
          </p:nvPr>
        </p:nvSpPr>
        <p:spPr>
          <a:xfrm rot="5400000">
            <a:off x="5350073" y="1467445"/>
            <a:ext cx="4358879" cy="1971675"/>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23" name="Google Shape;123;p24"/>
          <p:cNvSpPr txBox="1"/>
          <p:nvPr>
            <p:ph idx="1" type="body"/>
          </p:nvPr>
        </p:nvSpPr>
        <p:spPr>
          <a:xfrm rot="5400000">
            <a:off x="1349573" y="-447080"/>
            <a:ext cx="4358879" cy="5800725"/>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24" name="Google Shape;124;p24"/>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5" name="Google Shape;125;p24"/>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6" name="Google Shape;126;p24"/>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11" Type="http://schemas.openxmlformats.org/officeDocument/2006/relationships/slideLayout" Target="../slideLayouts/slideLayout22.xml"/><Relationship Id="rId10" Type="http://schemas.openxmlformats.org/officeDocument/2006/relationships/slideLayout" Target="../slideLayouts/slideLayout21.xml"/><Relationship Id="rId12" Type="http://schemas.openxmlformats.org/officeDocument/2006/relationships/theme" Target="../theme/theme1.xml"/><Relationship Id="rId9" Type="http://schemas.openxmlformats.org/officeDocument/2006/relationships/slideLayout" Target="../slideLayouts/slideLayout20.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ja"/>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0" name="Shape 50"/>
        <p:cNvGrpSpPr/>
        <p:nvPr/>
      </p:nvGrpSpPr>
      <p:grpSpPr>
        <a:xfrm>
          <a:off x="0" y="0"/>
          <a:ext cx="0" cy="0"/>
          <a:chOff x="0" y="0"/>
          <a:chExt cx="0" cy="0"/>
        </a:xfrm>
      </p:grpSpPr>
      <p:sp>
        <p:nvSpPr>
          <p:cNvPr id="51" name="Google Shape;51;p13"/>
          <p:cNvSpPr txBox="1"/>
          <p:nvPr>
            <p:ph type="title"/>
          </p:nvPr>
        </p:nvSpPr>
        <p:spPr>
          <a:xfrm>
            <a:off x="628650" y="273845"/>
            <a:ext cx="7886700" cy="994172"/>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52" name="Google Shape;52;p13"/>
          <p:cNvSpPr txBox="1"/>
          <p:nvPr>
            <p:ph idx="1" type="body"/>
          </p:nvPr>
        </p:nvSpPr>
        <p:spPr>
          <a:xfrm>
            <a:off x="628650" y="1369219"/>
            <a:ext cx="7886700" cy="3263504"/>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53" name="Google Shape;53;p13"/>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4" name="Google Shape;54;p13"/>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5" name="Google Shape;55;p13"/>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888888"/>
                </a:solidFill>
                <a:latin typeface="Calibri"/>
                <a:ea typeface="Calibri"/>
                <a:cs typeface="Calibri"/>
                <a:sym typeface="Calibri"/>
              </a:defRPr>
            </a:lvl1pPr>
            <a:lvl2pPr indent="0" lvl="1" marL="0" marR="0" rtl="0" algn="r">
              <a:spcBef>
                <a:spcPts val="0"/>
              </a:spcBef>
              <a:buNone/>
              <a:defRPr b="0" i="0" sz="1200" u="none" cap="none" strike="noStrike">
                <a:solidFill>
                  <a:srgbClr val="888888"/>
                </a:solidFill>
                <a:latin typeface="Calibri"/>
                <a:ea typeface="Calibri"/>
                <a:cs typeface="Calibri"/>
                <a:sym typeface="Calibri"/>
              </a:defRPr>
            </a:lvl2pPr>
            <a:lvl3pPr indent="0" lvl="2" marL="0" marR="0" rtl="0" algn="r">
              <a:spcBef>
                <a:spcPts val="0"/>
              </a:spcBef>
              <a:buNone/>
              <a:defRPr b="0" i="0" sz="1200" u="none" cap="none" strike="noStrike">
                <a:solidFill>
                  <a:srgbClr val="888888"/>
                </a:solidFill>
                <a:latin typeface="Calibri"/>
                <a:ea typeface="Calibri"/>
                <a:cs typeface="Calibri"/>
                <a:sym typeface="Calibri"/>
              </a:defRPr>
            </a:lvl3pPr>
            <a:lvl4pPr indent="0" lvl="3" marL="0" marR="0" rtl="0" algn="r">
              <a:spcBef>
                <a:spcPts val="0"/>
              </a:spcBef>
              <a:buNone/>
              <a:defRPr b="0" i="0" sz="1200" u="none" cap="none" strike="noStrike">
                <a:solidFill>
                  <a:srgbClr val="888888"/>
                </a:solidFill>
                <a:latin typeface="Calibri"/>
                <a:ea typeface="Calibri"/>
                <a:cs typeface="Calibri"/>
                <a:sym typeface="Calibri"/>
              </a:defRPr>
            </a:lvl4pPr>
            <a:lvl5pPr indent="0" lvl="4" marL="0" marR="0" rtl="0" algn="r">
              <a:spcBef>
                <a:spcPts val="0"/>
              </a:spcBef>
              <a:buNone/>
              <a:defRPr b="0" i="0" sz="1200" u="none" cap="none" strike="noStrike">
                <a:solidFill>
                  <a:srgbClr val="888888"/>
                </a:solidFill>
                <a:latin typeface="Calibri"/>
                <a:ea typeface="Calibri"/>
                <a:cs typeface="Calibri"/>
                <a:sym typeface="Calibri"/>
              </a:defRPr>
            </a:lvl5pPr>
            <a:lvl6pPr indent="0" lvl="5" marL="0" marR="0" rtl="0" algn="r">
              <a:spcBef>
                <a:spcPts val="0"/>
              </a:spcBef>
              <a:buNone/>
              <a:defRPr b="0" i="0" sz="1200" u="none" cap="none" strike="noStrike">
                <a:solidFill>
                  <a:srgbClr val="888888"/>
                </a:solidFill>
                <a:latin typeface="Calibri"/>
                <a:ea typeface="Calibri"/>
                <a:cs typeface="Calibri"/>
                <a:sym typeface="Calibri"/>
              </a:defRPr>
            </a:lvl6pPr>
            <a:lvl7pPr indent="0" lvl="6" marL="0" marR="0" rtl="0" algn="r">
              <a:spcBef>
                <a:spcPts val="0"/>
              </a:spcBef>
              <a:buNone/>
              <a:defRPr b="0" i="0" sz="1200" u="none" cap="none" strike="noStrike">
                <a:solidFill>
                  <a:srgbClr val="888888"/>
                </a:solidFill>
                <a:latin typeface="Calibri"/>
                <a:ea typeface="Calibri"/>
                <a:cs typeface="Calibri"/>
                <a:sym typeface="Calibri"/>
              </a:defRPr>
            </a:lvl7pPr>
            <a:lvl8pPr indent="0" lvl="7" marL="0" marR="0" rtl="0" algn="r">
              <a:spcBef>
                <a:spcPts val="0"/>
              </a:spcBef>
              <a:buNone/>
              <a:defRPr b="0" i="0" sz="1200" u="none" cap="none" strike="noStrike">
                <a:solidFill>
                  <a:srgbClr val="888888"/>
                </a:solidFill>
                <a:latin typeface="Calibri"/>
                <a:ea typeface="Calibri"/>
                <a:cs typeface="Calibri"/>
                <a:sym typeface="Calibri"/>
              </a:defRPr>
            </a:lvl8pPr>
            <a:lvl9pPr indent="0" lvl="8" marL="0" marR="0" rtl="0" algn="r">
              <a:spcBef>
                <a:spcPts val="0"/>
              </a:spcBef>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ja"/>
              <a:t>‹#›</a:t>
            </a:fld>
            <a:endParaRPr/>
          </a:p>
        </p:txBody>
      </p:sp>
    </p:spTree>
  </p:cSld>
  <p:clrMap accent1="accent1" accent2="accent2" accent3="accent3" accent4="accent4" accent5="accent5" accent6="accent6" bg1="lt1" bg2="dk2" tx1="dk1" tx2="lt2" folHlink="folHlink" hlink="hlink"/>
  <p:sldLayoutIdLst>
    <p:sldLayoutId id="2147483659" r:id="rId1"/>
    <p:sldLayoutId id="2147483660" r:id="rId2"/>
    <p:sldLayoutId id="2147483661" r:id="rId3"/>
    <p:sldLayoutId id="2147483662" r:id="rId4"/>
    <p:sldLayoutId id="2147483663" r:id="rId5"/>
    <p:sldLayoutId id="2147483664" r:id="rId6"/>
    <p:sldLayoutId id="2147483665" r:id="rId7"/>
    <p:sldLayoutId id="2147483666" r:id="rId8"/>
    <p:sldLayoutId id="2147483667" r:id="rId9"/>
    <p:sldLayoutId id="2147483668" r:id="rId10"/>
    <p:sldLayoutId id="2147483669"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xml"/><Relationship Id="rId3" Type="http://schemas.openxmlformats.org/officeDocument/2006/relationships/image" Target="../media/image1.jp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1" name="Shape 131"/>
        <p:cNvGrpSpPr/>
        <p:nvPr/>
      </p:nvGrpSpPr>
      <p:grpSpPr>
        <a:xfrm>
          <a:off x="0" y="0"/>
          <a:ext cx="0" cy="0"/>
          <a:chOff x="0" y="0"/>
          <a:chExt cx="0" cy="0"/>
        </a:xfrm>
      </p:grpSpPr>
      <p:sp>
        <p:nvSpPr>
          <p:cNvPr id="132" name="Google Shape;132;p25"/>
          <p:cNvSpPr txBox="1"/>
          <p:nvPr/>
        </p:nvSpPr>
        <p:spPr>
          <a:xfrm>
            <a:off x="1277149" y="428001"/>
            <a:ext cx="7344600" cy="369300"/>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lang="ja" sz="1800">
                <a:solidFill>
                  <a:schemeClr val="lt1"/>
                </a:solidFill>
                <a:latin typeface="Meiryo"/>
                <a:ea typeface="Meiryo"/>
                <a:cs typeface="Meiryo"/>
                <a:sym typeface="Meiryo"/>
              </a:rPr>
              <a:t>蓋付ダブルウォール耐熱グラス250ml</a:t>
            </a:r>
            <a:endParaRPr i="0" sz="1800" u="none" cap="none" strike="noStrike">
              <a:solidFill>
                <a:schemeClr val="lt1"/>
              </a:solidFill>
              <a:latin typeface="Meiryo"/>
              <a:ea typeface="Meiryo"/>
              <a:cs typeface="Meiryo"/>
              <a:sym typeface="Meiryo"/>
            </a:endParaRPr>
          </a:p>
        </p:txBody>
      </p:sp>
      <p:sp>
        <p:nvSpPr>
          <p:cNvPr id="133" name="Google Shape;133;p25"/>
          <p:cNvSpPr txBox="1"/>
          <p:nvPr/>
        </p:nvSpPr>
        <p:spPr>
          <a:xfrm>
            <a:off x="485900" y="3939117"/>
            <a:ext cx="4086000" cy="233100"/>
          </a:xfrm>
          <a:prstGeom prst="rect">
            <a:avLst/>
          </a:prstGeom>
          <a:noFill/>
          <a:ln>
            <a:noFill/>
          </a:ln>
        </p:spPr>
        <p:txBody>
          <a:bodyPr anchorCtr="0" anchor="t" bIns="46800" lIns="90000" spcFirstLastPara="1" rIns="0" wrap="square" tIns="46800">
            <a:noAutofit/>
          </a:bodyPr>
          <a:lstStyle/>
          <a:p>
            <a:pPr indent="0" lvl="0" marL="0" marR="0" rtl="0" algn="l">
              <a:spcBef>
                <a:spcPts val="0"/>
              </a:spcBef>
              <a:spcAft>
                <a:spcPts val="0"/>
              </a:spcAft>
              <a:buNone/>
            </a:pPr>
            <a:r>
              <a:rPr lang="ja" sz="900">
                <a:solidFill>
                  <a:schemeClr val="dk1"/>
                </a:solidFill>
                <a:latin typeface="Meiryo"/>
                <a:ea typeface="Meiryo"/>
                <a:cs typeface="Meiryo"/>
                <a:sym typeface="Meiryo"/>
              </a:rPr>
              <a:t>素材 : グラス本体：ホウケイ酸ガラス、蓋：竹/シリコン</a:t>
            </a:r>
            <a:endParaRPr sz="900">
              <a:solidFill>
                <a:schemeClr val="dk1"/>
              </a:solidFill>
              <a:latin typeface="Meiryo"/>
              <a:ea typeface="Meiryo"/>
              <a:cs typeface="Meiryo"/>
              <a:sym typeface="Meiryo"/>
            </a:endParaRPr>
          </a:p>
          <a:p>
            <a:pPr indent="0" lvl="0" marL="0" marR="0" rtl="0" algn="l">
              <a:spcBef>
                <a:spcPts val="0"/>
              </a:spcBef>
              <a:spcAft>
                <a:spcPts val="0"/>
              </a:spcAft>
              <a:buNone/>
            </a:pPr>
            <a:r>
              <a:rPr lang="ja" sz="900">
                <a:solidFill>
                  <a:schemeClr val="dk1"/>
                </a:solidFill>
                <a:latin typeface="Meiryo"/>
                <a:ea typeface="Meiryo"/>
                <a:cs typeface="Meiryo"/>
                <a:sym typeface="Meiryo"/>
              </a:rPr>
              <a:t>サイズ : φ92×H97mm（蓋装着時）</a:t>
            </a:r>
            <a:endParaRPr sz="900">
              <a:solidFill>
                <a:schemeClr val="dk1"/>
              </a:solidFill>
              <a:latin typeface="Meiryo"/>
              <a:ea typeface="Meiryo"/>
              <a:cs typeface="Meiryo"/>
              <a:sym typeface="Meiryo"/>
            </a:endParaRPr>
          </a:p>
          <a:p>
            <a:pPr indent="0" lvl="0" marL="0" marR="0" rtl="0" algn="l">
              <a:spcBef>
                <a:spcPts val="0"/>
              </a:spcBef>
              <a:spcAft>
                <a:spcPts val="0"/>
              </a:spcAft>
              <a:buNone/>
            </a:pPr>
            <a:r>
              <a:rPr lang="ja" sz="900">
                <a:solidFill>
                  <a:schemeClr val="dk1"/>
                </a:solidFill>
                <a:latin typeface="Meiryo"/>
                <a:ea typeface="Meiryo"/>
                <a:cs typeface="Meiryo"/>
                <a:sym typeface="Meiryo"/>
              </a:rPr>
              <a:t>重量 : 約200g</a:t>
            </a:r>
            <a:endParaRPr sz="900">
              <a:solidFill>
                <a:schemeClr val="dk1"/>
              </a:solidFill>
              <a:latin typeface="Meiryo"/>
              <a:ea typeface="Meiryo"/>
              <a:cs typeface="Meiryo"/>
              <a:sym typeface="Meiryo"/>
            </a:endParaRPr>
          </a:p>
          <a:p>
            <a:pPr indent="0" lvl="0" marL="0" marR="0" rtl="0" algn="l">
              <a:spcBef>
                <a:spcPts val="0"/>
              </a:spcBef>
              <a:spcAft>
                <a:spcPts val="0"/>
              </a:spcAft>
              <a:buNone/>
            </a:pPr>
            <a:r>
              <a:rPr lang="ja" sz="900">
                <a:solidFill>
                  <a:schemeClr val="dk1"/>
                </a:solidFill>
                <a:latin typeface="Meiryo"/>
                <a:ea typeface="Meiryo"/>
                <a:cs typeface="Meiryo"/>
                <a:sym typeface="Meiryo"/>
              </a:rPr>
              <a:t>包装 : 化粧箱：W98×D98×H110mm</a:t>
            </a:r>
            <a:r>
              <a:rPr lang="ja" sz="900">
                <a:solidFill>
                  <a:schemeClr val="dk1"/>
                </a:solidFill>
                <a:latin typeface="Meiryo"/>
                <a:ea typeface="Meiryo"/>
                <a:cs typeface="Meiryo"/>
                <a:sym typeface="Meiryo"/>
              </a:rPr>
              <a:t> </a:t>
            </a:r>
            <a:endParaRPr>
              <a:latin typeface="Meiryo"/>
              <a:ea typeface="Meiryo"/>
              <a:cs typeface="Meiryo"/>
              <a:sym typeface="Meiryo"/>
            </a:endParaRPr>
          </a:p>
        </p:txBody>
      </p:sp>
      <p:sp>
        <p:nvSpPr>
          <p:cNvPr id="134" name="Google Shape;134;p25"/>
          <p:cNvSpPr/>
          <p:nvPr/>
        </p:nvSpPr>
        <p:spPr>
          <a:xfrm>
            <a:off x="5035845" y="951388"/>
            <a:ext cx="739603" cy="554702"/>
          </a:xfrm>
          <a:prstGeom prst="ellipse">
            <a:avLst/>
          </a:prstGeom>
          <a:solidFill>
            <a:schemeClr val="lt1"/>
          </a:solidFill>
          <a:ln cap="flat" cmpd="sng" w="19050">
            <a:solidFill>
              <a:srgbClr val="1F3864"/>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accent4"/>
              </a:solidFill>
              <a:latin typeface="Calibri"/>
              <a:ea typeface="Calibri"/>
              <a:cs typeface="Calibri"/>
              <a:sym typeface="Calibri"/>
            </a:endParaRPr>
          </a:p>
        </p:txBody>
      </p:sp>
      <p:sp>
        <p:nvSpPr>
          <p:cNvPr id="135" name="Google Shape;135;p25"/>
          <p:cNvSpPr txBox="1"/>
          <p:nvPr/>
        </p:nvSpPr>
        <p:spPr>
          <a:xfrm>
            <a:off x="5035210" y="1083131"/>
            <a:ext cx="739500" cy="3231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ja" sz="1500">
                <a:solidFill>
                  <a:srgbClr val="1F3864"/>
                </a:solidFill>
                <a:latin typeface="Meiryo"/>
                <a:ea typeface="Meiryo"/>
                <a:cs typeface="Meiryo"/>
                <a:sym typeface="Meiryo"/>
              </a:rPr>
              <a:t>特徴</a:t>
            </a:r>
            <a:endParaRPr>
              <a:latin typeface="Meiryo"/>
              <a:ea typeface="Meiryo"/>
              <a:cs typeface="Meiryo"/>
              <a:sym typeface="Meiryo"/>
            </a:endParaRPr>
          </a:p>
        </p:txBody>
      </p:sp>
      <p:cxnSp>
        <p:nvCxnSpPr>
          <p:cNvPr id="136" name="Google Shape;136;p25"/>
          <p:cNvCxnSpPr/>
          <p:nvPr/>
        </p:nvCxnSpPr>
        <p:spPr>
          <a:xfrm>
            <a:off x="873175" y="3875458"/>
            <a:ext cx="3560100" cy="9600"/>
          </a:xfrm>
          <a:prstGeom prst="straightConnector1">
            <a:avLst/>
          </a:prstGeom>
          <a:noFill/>
          <a:ln cap="flat" cmpd="sng" w="9525">
            <a:solidFill>
              <a:srgbClr val="757070"/>
            </a:solidFill>
            <a:prstDash val="dash"/>
            <a:miter lim="8000"/>
            <a:headEnd len="sm" w="sm" type="none"/>
            <a:tailEnd len="sm" w="sm" type="none"/>
          </a:ln>
        </p:spPr>
      </p:cxnSp>
      <p:sp>
        <p:nvSpPr>
          <p:cNvPr id="137" name="Google Shape;137;p25"/>
          <p:cNvSpPr txBox="1"/>
          <p:nvPr/>
        </p:nvSpPr>
        <p:spPr>
          <a:xfrm>
            <a:off x="425875" y="3772317"/>
            <a:ext cx="447300" cy="2463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ja" sz="1000">
                <a:solidFill>
                  <a:schemeClr val="dk1"/>
                </a:solidFill>
                <a:latin typeface="Meiryo"/>
                <a:ea typeface="Meiryo"/>
                <a:cs typeface="Meiryo"/>
                <a:sym typeface="Meiryo"/>
              </a:rPr>
              <a:t>仕様</a:t>
            </a:r>
            <a:endParaRPr sz="1500">
              <a:latin typeface="Meiryo"/>
              <a:ea typeface="Meiryo"/>
              <a:cs typeface="Meiryo"/>
              <a:sym typeface="Meiryo"/>
            </a:endParaRPr>
          </a:p>
        </p:txBody>
      </p:sp>
      <p:sp>
        <p:nvSpPr>
          <p:cNvPr id="138" name="Google Shape;138;p25"/>
          <p:cNvSpPr txBox="1"/>
          <p:nvPr/>
        </p:nvSpPr>
        <p:spPr>
          <a:xfrm>
            <a:off x="296325" y="464425"/>
            <a:ext cx="1001400" cy="2769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ja" sz="1200">
                <a:solidFill>
                  <a:schemeClr val="lt1"/>
                </a:solidFill>
                <a:latin typeface="Meiryo"/>
                <a:ea typeface="Meiryo"/>
                <a:cs typeface="Meiryo"/>
                <a:sym typeface="Meiryo"/>
              </a:rPr>
              <a:t>【提案書】</a:t>
            </a:r>
            <a:endParaRPr sz="1200">
              <a:solidFill>
                <a:schemeClr val="lt1"/>
              </a:solidFill>
              <a:latin typeface="Meiryo"/>
              <a:ea typeface="Meiryo"/>
              <a:cs typeface="Meiryo"/>
              <a:sym typeface="Meiryo"/>
            </a:endParaRPr>
          </a:p>
        </p:txBody>
      </p:sp>
      <p:sp>
        <p:nvSpPr>
          <p:cNvPr id="139" name="Google Shape;139;p25"/>
          <p:cNvSpPr txBox="1"/>
          <p:nvPr/>
        </p:nvSpPr>
        <p:spPr>
          <a:xfrm>
            <a:off x="5932095" y="886460"/>
            <a:ext cx="2917200" cy="278100"/>
          </a:xfrm>
          <a:prstGeom prst="rect">
            <a:avLst/>
          </a:prstGeom>
          <a:noFill/>
          <a:ln>
            <a:noFill/>
          </a:ln>
        </p:spPr>
        <p:txBody>
          <a:bodyPr anchorCtr="0" anchor="t" bIns="45700" lIns="0" spcFirstLastPara="1" rIns="0" wrap="square" tIns="46800">
            <a:noAutofit/>
          </a:bodyPr>
          <a:lstStyle/>
          <a:p>
            <a:pPr indent="0" lvl="0" marL="0" marR="0" rtl="0" algn="just">
              <a:lnSpc>
                <a:spcPct val="150000"/>
              </a:lnSpc>
              <a:spcBef>
                <a:spcPts val="0"/>
              </a:spcBef>
              <a:spcAft>
                <a:spcPts val="0"/>
              </a:spcAft>
              <a:buNone/>
            </a:pPr>
            <a:r>
              <a:rPr lang="ja" sz="1200">
                <a:solidFill>
                  <a:srgbClr val="333333"/>
                </a:solidFill>
                <a:highlight>
                  <a:srgbClr val="FFFFFF"/>
                </a:highlight>
                <a:latin typeface="Meiryo"/>
                <a:ea typeface="Meiryo"/>
                <a:cs typeface="Meiryo"/>
                <a:sym typeface="Meiryo"/>
              </a:rPr>
              <a:t>アイスもホットも飲みごろの温度で楽しめる二重構造の耐熱グラス。名入れができる竹・シリコン製の蓋付きで、見た目もとてもオシャレです。ノベルティから物販品まで様々な用途で使えます。</a:t>
            </a:r>
            <a:r>
              <a:rPr lang="ja" sz="1200">
                <a:solidFill>
                  <a:srgbClr val="333333"/>
                </a:solidFill>
                <a:highlight>
                  <a:srgbClr val="FFFFFF"/>
                </a:highlight>
                <a:latin typeface="Meiryo"/>
                <a:ea typeface="Meiryo"/>
                <a:cs typeface="Meiryo"/>
                <a:sym typeface="Meiryo"/>
              </a:rPr>
              <a:t> </a:t>
            </a:r>
            <a:endParaRPr sz="1200">
              <a:solidFill>
                <a:schemeClr val="dk1"/>
              </a:solidFill>
              <a:latin typeface="Meiryo"/>
              <a:ea typeface="Meiryo"/>
              <a:cs typeface="Meiryo"/>
              <a:sym typeface="Meiryo"/>
            </a:endParaRPr>
          </a:p>
        </p:txBody>
      </p:sp>
      <p:sp>
        <p:nvSpPr>
          <p:cNvPr id="140" name="Google Shape;140;p25"/>
          <p:cNvSpPr/>
          <p:nvPr/>
        </p:nvSpPr>
        <p:spPr>
          <a:xfrm>
            <a:off x="5035845" y="3758250"/>
            <a:ext cx="739500" cy="554700"/>
          </a:xfrm>
          <a:prstGeom prst="ellipse">
            <a:avLst/>
          </a:prstGeom>
          <a:solidFill>
            <a:schemeClr val="lt1"/>
          </a:solidFill>
          <a:ln cap="flat" cmpd="sng" w="19050">
            <a:solidFill>
              <a:srgbClr val="1F3864"/>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41" name="Google Shape;141;p25"/>
          <p:cNvSpPr txBox="1"/>
          <p:nvPr/>
        </p:nvSpPr>
        <p:spPr>
          <a:xfrm>
            <a:off x="5035210" y="3907597"/>
            <a:ext cx="739500" cy="3078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ja" sz="1400">
                <a:solidFill>
                  <a:srgbClr val="1F3864"/>
                </a:solidFill>
                <a:latin typeface="Meiryo"/>
                <a:ea typeface="Meiryo"/>
                <a:cs typeface="Meiryo"/>
                <a:sym typeface="Meiryo"/>
              </a:rPr>
              <a:t>お見積</a:t>
            </a:r>
            <a:endParaRPr>
              <a:latin typeface="Meiryo"/>
              <a:ea typeface="Meiryo"/>
              <a:cs typeface="Meiryo"/>
              <a:sym typeface="Meiryo"/>
            </a:endParaRPr>
          </a:p>
        </p:txBody>
      </p:sp>
      <p:cxnSp>
        <p:nvCxnSpPr>
          <p:cNvPr id="142" name="Google Shape;142;p25"/>
          <p:cNvCxnSpPr/>
          <p:nvPr/>
        </p:nvCxnSpPr>
        <p:spPr>
          <a:xfrm>
            <a:off x="5880100" y="2839224"/>
            <a:ext cx="2969061" cy="0"/>
          </a:xfrm>
          <a:prstGeom prst="straightConnector1">
            <a:avLst/>
          </a:prstGeom>
          <a:noFill/>
          <a:ln cap="flat" cmpd="sng" w="19050">
            <a:solidFill>
              <a:srgbClr val="757070"/>
            </a:solidFill>
            <a:prstDash val="solid"/>
            <a:miter lim="8000"/>
            <a:headEnd len="sm" w="sm" type="none"/>
            <a:tailEnd len="sm" w="sm" type="none"/>
          </a:ln>
        </p:spPr>
      </p:cxnSp>
      <p:grpSp>
        <p:nvGrpSpPr>
          <p:cNvPr id="143" name="Google Shape;143;p25"/>
          <p:cNvGrpSpPr/>
          <p:nvPr/>
        </p:nvGrpSpPr>
        <p:grpSpPr>
          <a:xfrm>
            <a:off x="5042402" y="2873153"/>
            <a:ext cx="739603" cy="554702"/>
            <a:chOff x="5042402" y="3087009"/>
            <a:chExt cx="739603" cy="739603"/>
          </a:xfrm>
        </p:grpSpPr>
        <p:sp>
          <p:nvSpPr>
            <p:cNvPr id="144" name="Google Shape;144;p25"/>
            <p:cNvSpPr/>
            <p:nvPr/>
          </p:nvSpPr>
          <p:spPr>
            <a:xfrm>
              <a:off x="5042402" y="3087009"/>
              <a:ext cx="739603" cy="739603"/>
            </a:xfrm>
            <a:prstGeom prst="ellipse">
              <a:avLst/>
            </a:prstGeom>
            <a:solidFill>
              <a:schemeClr val="lt1"/>
            </a:solidFill>
            <a:ln cap="flat" cmpd="sng" w="19050">
              <a:solidFill>
                <a:srgbClr val="1F3864"/>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45" name="Google Shape;145;p25"/>
            <p:cNvSpPr txBox="1"/>
            <p:nvPr/>
          </p:nvSpPr>
          <p:spPr>
            <a:xfrm>
              <a:off x="5125318" y="3283093"/>
              <a:ext cx="569700" cy="4104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ja" sz="1400">
                  <a:solidFill>
                    <a:srgbClr val="1F3864"/>
                  </a:solidFill>
                  <a:latin typeface="Meiryo"/>
                  <a:ea typeface="Meiryo"/>
                  <a:cs typeface="Meiryo"/>
                  <a:sym typeface="Meiryo"/>
                </a:rPr>
                <a:t>納期</a:t>
              </a:r>
              <a:endParaRPr>
                <a:latin typeface="Meiryo"/>
                <a:ea typeface="Meiryo"/>
                <a:cs typeface="Meiryo"/>
                <a:sym typeface="Meiryo"/>
              </a:endParaRPr>
            </a:p>
          </p:txBody>
        </p:sp>
      </p:grpSp>
      <p:cxnSp>
        <p:nvCxnSpPr>
          <p:cNvPr id="146" name="Google Shape;146;p25"/>
          <p:cNvCxnSpPr/>
          <p:nvPr/>
        </p:nvCxnSpPr>
        <p:spPr>
          <a:xfrm>
            <a:off x="5880100" y="3740566"/>
            <a:ext cx="2969061" cy="0"/>
          </a:xfrm>
          <a:prstGeom prst="straightConnector1">
            <a:avLst/>
          </a:prstGeom>
          <a:noFill/>
          <a:ln cap="flat" cmpd="sng" w="19050">
            <a:solidFill>
              <a:srgbClr val="757070"/>
            </a:solidFill>
            <a:prstDash val="solid"/>
            <a:miter lim="8000"/>
            <a:headEnd len="sm" w="sm" type="none"/>
            <a:tailEnd len="sm" w="sm" type="none"/>
          </a:ln>
        </p:spPr>
      </p:cxnSp>
      <p:sp>
        <p:nvSpPr>
          <p:cNvPr id="147" name="Google Shape;147;p25"/>
          <p:cNvSpPr txBox="1"/>
          <p:nvPr/>
        </p:nvSpPr>
        <p:spPr>
          <a:xfrm>
            <a:off x="6071111" y="3074515"/>
            <a:ext cx="2778000" cy="339600"/>
          </a:xfrm>
          <a:prstGeom prst="rect">
            <a:avLst/>
          </a:prstGeom>
          <a:noFill/>
          <a:ln>
            <a:noFill/>
          </a:ln>
        </p:spPr>
        <p:txBody>
          <a:bodyPr anchorCtr="0" anchor="t" bIns="45700" lIns="0" spcFirstLastPara="1" rIns="0" wrap="square" tIns="46800">
            <a:spAutoFit/>
          </a:bodyPr>
          <a:lstStyle/>
          <a:p>
            <a:pPr indent="0" lvl="0" marL="0" marR="0" rtl="0" algn="l">
              <a:lnSpc>
                <a:spcPct val="137500"/>
              </a:lnSpc>
              <a:spcBef>
                <a:spcPts val="0"/>
              </a:spcBef>
              <a:spcAft>
                <a:spcPts val="0"/>
              </a:spcAft>
              <a:buNone/>
            </a:pPr>
            <a:r>
              <a:rPr lang="ja" sz="1600">
                <a:solidFill>
                  <a:srgbClr val="AEABAB"/>
                </a:solidFill>
                <a:latin typeface="Meiryo"/>
                <a:ea typeface="Meiryo"/>
                <a:cs typeface="Meiryo"/>
                <a:sym typeface="Meiryo"/>
              </a:rPr>
              <a:t>納期スペース</a:t>
            </a:r>
            <a:endParaRPr sz="1600">
              <a:solidFill>
                <a:srgbClr val="AEABAB"/>
              </a:solidFill>
              <a:latin typeface="Meiryo"/>
              <a:ea typeface="Meiryo"/>
              <a:cs typeface="Meiryo"/>
              <a:sym typeface="Meiryo"/>
            </a:endParaRPr>
          </a:p>
        </p:txBody>
      </p:sp>
      <p:sp>
        <p:nvSpPr>
          <p:cNvPr id="148" name="Google Shape;148;p25"/>
          <p:cNvSpPr txBox="1"/>
          <p:nvPr/>
        </p:nvSpPr>
        <p:spPr>
          <a:xfrm>
            <a:off x="6071111" y="4094340"/>
            <a:ext cx="2778000" cy="339600"/>
          </a:xfrm>
          <a:prstGeom prst="rect">
            <a:avLst/>
          </a:prstGeom>
          <a:noFill/>
          <a:ln>
            <a:noFill/>
          </a:ln>
        </p:spPr>
        <p:txBody>
          <a:bodyPr anchorCtr="0" anchor="t" bIns="45700" lIns="0" spcFirstLastPara="1" rIns="0" wrap="square" tIns="46800">
            <a:spAutoFit/>
          </a:bodyPr>
          <a:lstStyle/>
          <a:p>
            <a:pPr indent="0" lvl="0" marL="0" marR="0" rtl="0" algn="l">
              <a:lnSpc>
                <a:spcPct val="137500"/>
              </a:lnSpc>
              <a:spcBef>
                <a:spcPts val="0"/>
              </a:spcBef>
              <a:spcAft>
                <a:spcPts val="0"/>
              </a:spcAft>
              <a:buNone/>
            </a:pPr>
            <a:r>
              <a:rPr lang="ja" sz="1600">
                <a:solidFill>
                  <a:srgbClr val="AEABAB"/>
                </a:solidFill>
                <a:latin typeface="Meiryo"/>
                <a:ea typeface="Meiryo"/>
                <a:cs typeface="Meiryo"/>
                <a:sym typeface="Meiryo"/>
              </a:rPr>
              <a:t>お見積りスペース</a:t>
            </a:r>
            <a:endParaRPr sz="1600">
              <a:solidFill>
                <a:srgbClr val="AEABAB"/>
              </a:solidFill>
              <a:latin typeface="Meiryo"/>
              <a:ea typeface="Meiryo"/>
              <a:cs typeface="Meiryo"/>
              <a:sym typeface="Meiryo"/>
            </a:endParaRPr>
          </a:p>
        </p:txBody>
      </p:sp>
      <p:pic>
        <p:nvPicPr>
          <p:cNvPr id="149" name="Google Shape;149;p25"/>
          <p:cNvPicPr preferRelativeResize="0"/>
          <p:nvPr/>
        </p:nvPicPr>
        <p:blipFill>
          <a:blip r:embed="rId3">
            <a:alphaModFix/>
          </a:blip>
          <a:stretch>
            <a:fillRect/>
          </a:stretch>
        </p:blipFill>
        <p:spPr>
          <a:xfrm>
            <a:off x="1162931" y="1068616"/>
            <a:ext cx="2618400" cy="2618400"/>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Office テーマ">
  <a:themeElements>
    <a:clrScheme name="Office テーマ">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