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エコ折りたたみクッションシート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再生ポリエステル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使用時：約W315×D7×H310mm、収納時：約W315×D28×H78mm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コンパクトに折り畳んで持ち運べる携帯クッションシート。再生ポリエステル製で環境にもやさしい、エコで丈夫な厚手生地を使用。座り心地も抜群で、アウトドアやスポーツ観戦にもオススメです。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