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レザー調ポケットメジャー1.5m</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本体：PU、テープ：PVC、金属部：鉄</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約W52×D20×H52mm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約27g</a:t>
            </a:r>
            <a:r>
              <a:rPr lang="ja-JP" altLang="en-US" sz="900">
                <a:solidFill>
                  <a:schemeClr val="dk1"/>
                </a:solidFill>
                <a:latin typeface="Meiryo"/>
                <a:ea typeface="Meiryo"/>
                <a:cs typeface="Meiryo"/>
                <a:sym typeface="Meiryo"/>
              </a:rPr>
              <a:t>　</a:t>
            </a:r>
            <a:r>
              <a:rPr lang="ja" sz="900">
                <a:solidFill>
                  <a:schemeClr val="dk1"/>
                </a:solidFill>
                <a:latin typeface="Meiryo"/>
                <a:ea typeface="Meiryo"/>
                <a:cs typeface="Meiryo"/>
                <a:sym typeface="Meiryo"/>
              </a:rPr>
              <a:t>機能 </a:t>
            </a:r>
            <a:r>
              <a:rPr lang="ja" sz="900" dirty="0">
                <a:solidFill>
                  <a:schemeClr val="dk1"/>
                </a:solidFill>
                <a:latin typeface="Meiryo"/>
                <a:ea typeface="Meiryo"/>
                <a:cs typeface="Meiryo"/>
                <a:sym typeface="Meiryo"/>
              </a:rPr>
              <a:t>: 計測可能サイズ：1.5m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包装 : 透明袋</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備考 : カートンサイズ：約415×325×310mm、カートン入数：400、カートン重量：約13.6kg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手の平サイズで非常にコンパクトなため持ち歩きに便利なポケットメジャー。レザー調のデザインがシックで高級感があります。名入れプリントが可能なためオリジナルグッズ用にもおすすめ。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109</Words>
  <Application>Microsoft Office PowerPoint</Application>
  <PresentationFormat>画面に合わせる (16:9)</PresentationFormat>
  <Paragraphs>15</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2026-10-20T01:21:04Z</dcterms:modified>
</cp:coreProperties>
</file>