
<file path=[Content_Types].xml><?xml version="1.0" encoding="utf-8"?>
<Types xmlns="http://schemas.openxmlformats.org/package/2006/content-types">
  <Default Extension="jp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autoCompressPictures="0">
  <p:sldMasterIdLst>
    <p:sldMasterId id="2147483670" r:id="rId1"/>
    <p:sldMasterId id="2147483671" r:id="rId2"/>
  </p:sldMasterIdLst>
  <p:notesMasterIdLst>
    <p:notesMasterId r:id="rId4"/>
  </p:notesMasterIdLst>
  <p:sldIdLst>
    <p:sldId id="256" r:id="rId3"/>
  </p:sldIdLst>
  <p:sldSz cx="9144000" cy="5143500" type="screen16x9"/>
  <p:notesSz cx="6858000" cy="9144000"/>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98" d="100"/>
          <a:sy n="98" d="100"/>
        </p:scale>
        <p:origin x="96" y="204"/>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tableStyles" Target="tableStyles.xml"/><Relationship Id="rId3" Type="http://schemas.openxmlformats.org/officeDocument/2006/relationships/slide" Target="slides/slide1.xml"/><Relationship Id="rId7" Type="http://schemas.openxmlformats.org/officeDocument/2006/relationships/theme" Target="theme/theme1.xml"/><Relationship Id="rId2" Type="http://schemas.openxmlformats.org/officeDocument/2006/relationships/slideMaster" Target="slideMasters/slideMaster2.xml"/><Relationship Id="rId1" Type="http://schemas.openxmlformats.org/officeDocument/2006/relationships/slideMaster" Target="slideMasters/slideMaster1.xml"/><Relationship Id="rId6" Type="http://schemas.openxmlformats.org/officeDocument/2006/relationships/viewProps" Target="viewProps.xml"/><Relationship Id="rId5" Type="http://schemas.openxmlformats.org/officeDocument/2006/relationships/presProps" Target="presProps.xml"/><Relationship Id="rId4"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Shape 2"/>
        <p:cNvGrpSpPr/>
        <p:nvPr/>
      </p:nvGrpSpPr>
      <p:grpSpPr>
        <a:xfrm>
          <a:off x="0" y="0"/>
          <a:ext cx="0" cy="0"/>
          <a:chOff x="0" y="0"/>
          <a:chExt cx="0" cy="0"/>
        </a:xfrm>
      </p:grpSpPr>
      <p:sp>
        <p:nvSpPr>
          <p:cNvPr id="3" name="Google Shape;3;n"/>
          <p:cNvSpPr>
            <a:spLocks noGrp="1" noRot="1" noChangeAspect="1"/>
          </p:cNvSpPr>
          <p:nvPr>
            <p:ph type="sldImg" idx="2"/>
          </p:nvPr>
        </p:nvSpPr>
        <p:spPr>
          <a:xfrm>
            <a:off x="381300" y="685800"/>
            <a:ext cx="6096075" cy="3429000"/>
          </a:xfrm>
          <a:custGeom>
            <a:avLst/>
            <a:gdLst/>
            <a:ahLst/>
            <a:cxnLst/>
            <a:rect l="l" t="t" r="r" b="b"/>
            <a:pathLst>
              <a:path w="120000" h="120000" extrusionOk="0">
                <a:moveTo>
                  <a:pt x="0" y="0"/>
                </a:moveTo>
                <a:lnTo>
                  <a:pt x="120000" y="0"/>
                </a:lnTo>
                <a:lnTo>
                  <a:pt x="120000" y="120000"/>
                </a:lnTo>
                <a:lnTo>
                  <a:pt x="0" y="120000"/>
                </a:lnTo>
                <a:close/>
              </a:path>
            </a:pathLst>
          </a:custGeom>
          <a:noFill/>
          <a:ln w="9525" cap="flat" cmpd="sng">
            <a:solidFill>
              <a:srgbClr val="000000"/>
            </a:solidFill>
            <a:prstDash val="solid"/>
            <a:round/>
            <a:headEnd type="none" w="sm" len="sm"/>
            <a:tailEnd type="none" w="sm" len="sm"/>
          </a:ln>
        </p:spPr>
      </p:sp>
      <p:sp>
        <p:nvSpPr>
          <p:cNvPr id="4" name="Google Shape;4;n"/>
          <p:cNvSpPr txBox="1">
            <a:spLocks noGrp="1"/>
          </p:cNvSpPr>
          <p:nvPr>
            <p:ph type="body" idx="1"/>
          </p:nvPr>
        </p:nvSpPr>
        <p:spPr>
          <a:xfrm>
            <a:off x="685800" y="4343400"/>
            <a:ext cx="5486400" cy="4114800"/>
          </a:xfrm>
          <a:prstGeom prst="rect">
            <a:avLst/>
          </a:prstGeom>
          <a:noFill/>
          <a:ln>
            <a:noFill/>
          </a:ln>
        </p:spPr>
        <p:txBody>
          <a:bodyPr spcFirstLastPara="1" wrap="square" lIns="91425" tIns="91425" rIns="91425" bIns="91425" anchor="t" anchorCtr="0">
            <a:noAutofit/>
          </a:bodyPr>
          <a:lstStyle>
            <a:lvl1pPr marL="457200" lvl="0" indent="-298450">
              <a:spcBef>
                <a:spcPts val="0"/>
              </a:spcBef>
              <a:spcAft>
                <a:spcPts val="0"/>
              </a:spcAft>
              <a:buSzPts val="1100"/>
              <a:buChar char="●"/>
              <a:defRPr sz="1100"/>
            </a:lvl1pPr>
            <a:lvl2pPr marL="914400" lvl="1" indent="-298450">
              <a:spcBef>
                <a:spcPts val="0"/>
              </a:spcBef>
              <a:spcAft>
                <a:spcPts val="0"/>
              </a:spcAft>
              <a:buSzPts val="1100"/>
              <a:buChar char="○"/>
              <a:defRPr sz="1100"/>
            </a:lvl2pPr>
            <a:lvl3pPr marL="1371600" lvl="2" indent="-298450">
              <a:spcBef>
                <a:spcPts val="0"/>
              </a:spcBef>
              <a:spcAft>
                <a:spcPts val="0"/>
              </a:spcAft>
              <a:buSzPts val="1100"/>
              <a:buChar char="■"/>
              <a:defRPr sz="1100"/>
            </a:lvl3pPr>
            <a:lvl4pPr marL="1828800" lvl="3" indent="-298450">
              <a:spcBef>
                <a:spcPts val="0"/>
              </a:spcBef>
              <a:spcAft>
                <a:spcPts val="0"/>
              </a:spcAft>
              <a:buSzPts val="1100"/>
              <a:buChar char="●"/>
              <a:defRPr sz="1100"/>
            </a:lvl4pPr>
            <a:lvl5pPr marL="2286000" lvl="4" indent="-298450">
              <a:spcBef>
                <a:spcPts val="0"/>
              </a:spcBef>
              <a:spcAft>
                <a:spcPts val="0"/>
              </a:spcAft>
              <a:buSzPts val="1100"/>
              <a:buChar char="○"/>
              <a:defRPr sz="1100"/>
            </a:lvl5pPr>
            <a:lvl6pPr marL="2743200" lvl="5" indent="-298450">
              <a:spcBef>
                <a:spcPts val="0"/>
              </a:spcBef>
              <a:spcAft>
                <a:spcPts val="0"/>
              </a:spcAft>
              <a:buSzPts val="1100"/>
              <a:buChar char="■"/>
              <a:defRPr sz="1100"/>
            </a:lvl6pPr>
            <a:lvl7pPr marL="3200400" lvl="6" indent="-298450">
              <a:spcBef>
                <a:spcPts val="0"/>
              </a:spcBef>
              <a:spcAft>
                <a:spcPts val="0"/>
              </a:spcAft>
              <a:buSzPts val="1100"/>
              <a:buChar char="●"/>
              <a:defRPr sz="1100"/>
            </a:lvl7pPr>
            <a:lvl8pPr marL="3657600" lvl="7" indent="-298450">
              <a:spcBef>
                <a:spcPts val="0"/>
              </a:spcBef>
              <a:spcAft>
                <a:spcPts val="0"/>
              </a:spcAft>
              <a:buSzPts val="1100"/>
              <a:buChar char="○"/>
              <a:defRPr sz="1100"/>
            </a:lvl8pPr>
            <a:lvl9pPr marL="4114800" lvl="8" indent="-298450">
              <a:spcBef>
                <a:spcPts val="0"/>
              </a:spcBef>
              <a:spcAft>
                <a:spcPts val="0"/>
              </a:spcAft>
              <a:buSzPts val="1100"/>
              <a:buChar char="■"/>
              <a:defRPr sz="1100"/>
            </a:lvl9pPr>
          </a:lstStyle>
          <a:p>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7"/>
        <p:cNvGrpSpPr/>
        <p:nvPr/>
      </p:nvGrpSpPr>
      <p:grpSpPr>
        <a:xfrm>
          <a:off x="0" y="0"/>
          <a:ext cx="0" cy="0"/>
          <a:chOff x="0" y="0"/>
          <a:chExt cx="0" cy="0"/>
        </a:xfrm>
      </p:grpSpPr>
      <p:sp>
        <p:nvSpPr>
          <p:cNvPr id="128" name="Google Shape;128;g3ee9a3f9409_2_77:notes"/>
          <p:cNvSpPr>
            <a:spLocks noGrp="1" noRot="1" noChangeAspect="1"/>
          </p:cNvSpPr>
          <p:nvPr>
            <p:ph type="sldImg" idx="2"/>
          </p:nvPr>
        </p:nvSpPr>
        <p:spPr>
          <a:xfrm>
            <a:off x="685800" y="1143000"/>
            <a:ext cx="5486400" cy="3086100"/>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9" name="Google Shape;129;g3ee9a3f9409_2_77:notes"/>
          <p:cNvSpPr txBox="1">
            <a:spLocks noGrp="1"/>
          </p:cNvSpPr>
          <p:nvPr>
            <p:ph type="body" idx="1"/>
          </p:nvPr>
        </p:nvSpPr>
        <p:spPr>
          <a:xfrm>
            <a:off x="685800" y="4400550"/>
            <a:ext cx="5486400" cy="3600450"/>
          </a:xfrm>
          <a:prstGeom prst="rect">
            <a:avLst/>
          </a:prstGeom>
          <a:noFill/>
          <a:ln>
            <a:noFill/>
          </a:ln>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30" name="Google Shape;130;g3ee9a3f9409_2_77:notes"/>
          <p:cNvSpPr txBox="1">
            <a:spLocks noGrp="1"/>
          </p:cNvSpPr>
          <p:nvPr>
            <p:ph type="sldNum" idx="12"/>
          </p:nvPr>
        </p:nvSpPr>
        <p:spPr>
          <a:xfrm>
            <a:off x="3884613" y="8685213"/>
            <a:ext cx="2971800" cy="458787"/>
          </a:xfrm>
          <a:prstGeom prst="rect">
            <a:avLst/>
          </a:prstGeom>
          <a:noFill/>
          <a:ln>
            <a:noFill/>
          </a:ln>
        </p:spPr>
        <p:txBody>
          <a:bodyPr spcFirstLastPara="1" wrap="square" lIns="91425" tIns="45700" rIns="91425" bIns="45700" anchor="b" anchorCtr="0">
            <a:noAutofit/>
          </a:bodyPr>
          <a:lstStyle/>
          <a:p>
            <a:pPr marL="0" lvl="0" indent="0" algn="r" rtl="0">
              <a:spcBef>
                <a:spcPts val="0"/>
              </a:spcBef>
              <a:spcAft>
                <a:spcPts val="0"/>
              </a:spcAft>
              <a:buNone/>
            </a:pPr>
            <a:fld id="{00000000-1234-1234-1234-123412341234}" type="slidenum">
              <a:rPr lang="en-US" altLang="ja"/>
              <a:t>1</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Title slide" type="title">
  <p:cSld name="TITLE">
    <p:spTree>
      <p:nvGrpSpPr>
        <p:cNvPr id="1" name="Shape 9"/>
        <p:cNvGrpSpPr/>
        <p:nvPr/>
      </p:nvGrpSpPr>
      <p:grpSpPr>
        <a:xfrm>
          <a:off x="0" y="0"/>
          <a:ext cx="0" cy="0"/>
          <a:chOff x="0" y="0"/>
          <a:chExt cx="0" cy="0"/>
        </a:xfrm>
      </p:grpSpPr>
      <p:sp>
        <p:nvSpPr>
          <p:cNvPr id="10" name="Google Shape;10;p2"/>
          <p:cNvSpPr txBox="1">
            <a:spLocks noGrp="1"/>
          </p:cNvSpPr>
          <p:nvPr>
            <p:ph type="ctrTitle"/>
          </p:nvPr>
        </p:nvSpPr>
        <p:spPr>
          <a:xfrm>
            <a:off x="311708" y="744575"/>
            <a:ext cx="8520600" cy="2052600"/>
          </a:xfrm>
          <a:prstGeom prst="rect">
            <a:avLst/>
          </a:prstGeom>
        </p:spPr>
        <p:txBody>
          <a:bodyPr spcFirstLastPara="1" wrap="square" lIns="91425" tIns="91425" rIns="91425" bIns="91425" anchor="b" anchorCtr="0">
            <a:norm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a:endParaRPr/>
          </a:p>
        </p:txBody>
      </p:sp>
      <p:sp>
        <p:nvSpPr>
          <p:cNvPr id="11" name="Google Shape;11;p2"/>
          <p:cNvSpPr txBox="1">
            <a:spLocks noGrp="1"/>
          </p:cNvSpPr>
          <p:nvPr>
            <p:ph type="subTitle" idx="1"/>
          </p:nvPr>
        </p:nvSpPr>
        <p:spPr>
          <a:xfrm>
            <a:off x="311700" y="2834125"/>
            <a:ext cx="8520600" cy="7926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a:endParaRPr/>
          </a:p>
        </p:txBody>
      </p:sp>
      <p:sp>
        <p:nvSpPr>
          <p:cNvPr id="12" name="Google Shape;12;p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Section header" type="secHead">
  <p:cSld name="SECTION_HEADER">
    <p:spTree>
      <p:nvGrpSpPr>
        <p:cNvPr id="1" name="Shape 13"/>
        <p:cNvGrpSpPr/>
        <p:nvPr/>
      </p:nvGrpSpPr>
      <p:grpSpPr>
        <a:xfrm>
          <a:off x="0" y="0"/>
          <a:ext cx="0" cy="0"/>
          <a:chOff x="0" y="0"/>
          <a:chExt cx="0" cy="0"/>
        </a:xfrm>
      </p:grpSpPr>
      <p:sp>
        <p:nvSpPr>
          <p:cNvPr id="14" name="Google Shape;14;p3"/>
          <p:cNvSpPr txBox="1">
            <a:spLocks noGrp="1"/>
          </p:cNvSpPr>
          <p:nvPr>
            <p:ph type="title"/>
          </p:nvPr>
        </p:nvSpPr>
        <p:spPr>
          <a:xfrm>
            <a:off x="311700" y="2150850"/>
            <a:ext cx="8520600" cy="841800"/>
          </a:xfrm>
          <a:prstGeom prst="rect">
            <a:avLst/>
          </a:prstGeom>
        </p:spPr>
        <p:txBody>
          <a:bodyPr spcFirstLastPara="1" wrap="square" lIns="91425" tIns="91425" rIns="91425" bIns="91425" anchor="ctr" anchorCtr="0">
            <a:norm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a:endParaRPr/>
          </a:p>
        </p:txBody>
      </p:sp>
      <p:sp>
        <p:nvSpPr>
          <p:cNvPr id="15" name="Google Shape;15;p3"/>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le and body" type="tx">
  <p:cSld name="TITLE_AND_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18" name="Google Shape;18;p4"/>
          <p:cNvSpPr txBox="1">
            <a:spLocks noGrp="1"/>
          </p:cNvSpPr>
          <p:nvPr>
            <p:ph type="body" idx="1"/>
          </p:nvPr>
        </p:nvSpPr>
        <p:spPr>
          <a:xfrm>
            <a:off x="311700" y="1152475"/>
            <a:ext cx="8520600" cy="3416400"/>
          </a:xfrm>
          <a:prstGeom prst="rect">
            <a:avLst/>
          </a:prstGeom>
        </p:spPr>
        <p:txBody>
          <a:bodyPr spcFirstLastPara="1" wrap="square" lIns="91425" tIns="91425" rIns="91425" bIns="91425" anchor="t"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19" name="Google Shape;19;p4"/>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Title and two columns" type="twoColTx">
  <p:cSld name="TITLE_AND_TWO_COLUMNS">
    <p:spTree>
      <p:nvGrpSpPr>
        <p:cNvPr id="1" name="Shape 20"/>
        <p:cNvGrpSpPr/>
        <p:nvPr/>
      </p:nvGrpSpPr>
      <p:grpSpPr>
        <a:xfrm>
          <a:off x="0" y="0"/>
          <a:ext cx="0" cy="0"/>
          <a:chOff x="0" y="0"/>
          <a:chExt cx="0" cy="0"/>
        </a:xfrm>
      </p:grpSpPr>
      <p:sp>
        <p:nvSpPr>
          <p:cNvPr id="21" name="Google Shape;21;p5"/>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2" name="Google Shape;22;p5"/>
          <p:cNvSpPr txBox="1">
            <a:spLocks noGrp="1"/>
          </p:cNvSpPr>
          <p:nvPr>
            <p:ph type="body" idx="1"/>
          </p:nvPr>
        </p:nvSpPr>
        <p:spPr>
          <a:xfrm>
            <a:off x="3117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3" name="Google Shape;23;p5"/>
          <p:cNvSpPr txBox="1">
            <a:spLocks noGrp="1"/>
          </p:cNvSpPr>
          <p:nvPr>
            <p:ph type="body" idx="2"/>
          </p:nvPr>
        </p:nvSpPr>
        <p:spPr>
          <a:xfrm>
            <a:off x="4832400" y="1152475"/>
            <a:ext cx="3999900" cy="3416400"/>
          </a:xfrm>
          <a:prstGeom prst="rect">
            <a:avLst/>
          </a:prstGeom>
        </p:spPr>
        <p:txBody>
          <a:bodyPr spcFirstLastPara="1" wrap="square" lIns="91425" tIns="91425" rIns="91425" bIns="91425" anchor="t" anchorCtr="0">
            <a:normAutofit/>
          </a:bodyPr>
          <a:lstStyle>
            <a:lvl1pPr marL="457200" lvl="0" indent="-317500">
              <a:spcBef>
                <a:spcPts val="0"/>
              </a:spcBef>
              <a:spcAft>
                <a:spcPts val="0"/>
              </a:spcAft>
              <a:buSzPts val="1400"/>
              <a:buChar char="●"/>
              <a:defRPr sz="14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24" name="Google Shape;24;p5"/>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le only" type="titleOnly">
  <p:cSld name="TITLE_ONLY">
    <p:spTree>
      <p:nvGrpSpPr>
        <p:cNvPr id="1" name="Shape 25"/>
        <p:cNvGrpSpPr/>
        <p:nvPr/>
      </p:nvGrpSpPr>
      <p:grpSpPr>
        <a:xfrm>
          <a:off x="0" y="0"/>
          <a:ext cx="0" cy="0"/>
          <a:chOff x="0" y="0"/>
          <a:chExt cx="0" cy="0"/>
        </a:xfrm>
      </p:grpSpPr>
      <p:sp>
        <p:nvSpPr>
          <p:cNvPr id="26" name="Google Shape;26;p6"/>
          <p:cNvSpPr txBox="1">
            <a:spLocks noGrp="1"/>
          </p:cNvSpPr>
          <p:nvPr>
            <p:ph type="title"/>
          </p:nvPr>
        </p:nvSpPr>
        <p:spPr>
          <a:xfrm>
            <a:off x="311700" y="445025"/>
            <a:ext cx="8520600" cy="572700"/>
          </a:xfrm>
          <a:prstGeom prst="rect">
            <a:avLst/>
          </a:prstGeom>
        </p:spPr>
        <p:txBody>
          <a:bodyPr spcFirstLastPara="1" wrap="square" lIns="91425" tIns="91425" rIns="91425" bIns="91425" anchor="t" anchorCtr="0">
            <a:norm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a:p>
        </p:txBody>
      </p:sp>
      <p:sp>
        <p:nvSpPr>
          <p:cNvPr id="27" name="Google Shape;27;p6"/>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One column text">
  <p:cSld name="ONE_COLUMN_TEXT">
    <p:spTree>
      <p:nvGrpSpPr>
        <p:cNvPr id="1" name="Shape 28"/>
        <p:cNvGrpSpPr/>
        <p:nvPr/>
      </p:nvGrpSpPr>
      <p:grpSpPr>
        <a:xfrm>
          <a:off x="0" y="0"/>
          <a:ext cx="0" cy="0"/>
          <a:chOff x="0" y="0"/>
          <a:chExt cx="0" cy="0"/>
        </a:xfrm>
      </p:grpSpPr>
      <p:sp>
        <p:nvSpPr>
          <p:cNvPr id="29" name="Google Shape;29;p7"/>
          <p:cNvSpPr txBox="1">
            <a:spLocks noGrp="1"/>
          </p:cNvSpPr>
          <p:nvPr>
            <p:ph type="title"/>
          </p:nvPr>
        </p:nvSpPr>
        <p:spPr>
          <a:xfrm>
            <a:off x="311700" y="555600"/>
            <a:ext cx="2808000" cy="755700"/>
          </a:xfrm>
          <a:prstGeom prst="rect">
            <a:avLst/>
          </a:prstGeom>
        </p:spPr>
        <p:txBody>
          <a:bodyPr spcFirstLastPara="1" wrap="square" lIns="91425" tIns="91425" rIns="91425" bIns="91425" anchor="b" anchorCtr="0">
            <a:norm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a:endParaRPr/>
          </a:p>
        </p:txBody>
      </p:sp>
      <p:sp>
        <p:nvSpPr>
          <p:cNvPr id="30" name="Google Shape;30;p7"/>
          <p:cNvSpPr txBox="1">
            <a:spLocks noGrp="1"/>
          </p:cNvSpPr>
          <p:nvPr>
            <p:ph type="body" idx="1"/>
          </p:nvPr>
        </p:nvSpPr>
        <p:spPr>
          <a:xfrm>
            <a:off x="311700" y="1389600"/>
            <a:ext cx="2808000" cy="3179400"/>
          </a:xfrm>
          <a:prstGeom prst="rect">
            <a:avLst/>
          </a:prstGeom>
        </p:spPr>
        <p:txBody>
          <a:bodyPr spcFirstLastPara="1" wrap="square" lIns="91425" tIns="91425" rIns="91425" bIns="91425" anchor="t" anchorCtr="0">
            <a:normAutofit/>
          </a:bodyPr>
          <a:lstStyle>
            <a:lvl1pPr marL="457200" lvl="0" indent="-304800">
              <a:spcBef>
                <a:spcPts val="0"/>
              </a:spcBef>
              <a:spcAft>
                <a:spcPts val="0"/>
              </a:spcAft>
              <a:buSzPts val="1200"/>
              <a:buChar char="●"/>
              <a:defRPr sz="1200"/>
            </a:lvl1pPr>
            <a:lvl2pPr marL="914400" lvl="1" indent="-304800">
              <a:spcBef>
                <a:spcPts val="0"/>
              </a:spcBef>
              <a:spcAft>
                <a:spcPts val="0"/>
              </a:spcAft>
              <a:buSzPts val="1200"/>
              <a:buChar char="○"/>
              <a:defRPr sz="1200"/>
            </a:lvl2pPr>
            <a:lvl3pPr marL="1371600" lvl="2" indent="-304800">
              <a:spcBef>
                <a:spcPts val="0"/>
              </a:spcBef>
              <a:spcAft>
                <a:spcPts val="0"/>
              </a:spcAft>
              <a:buSzPts val="1200"/>
              <a:buChar char="■"/>
              <a:defRPr sz="1200"/>
            </a:lvl3pPr>
            <a:lvl4pPr marL="1828800" lvl="3" indent="-304800">
              <a:spcBef>
                <a:spcPts val="0"/>
              </a:spcBef>
              <a:spcAft>
                <a:spcPts val="0"/>
              </a:spcAft>
              <a:buSzPts val="1200"/>
              <a:buChar char="●"/>
              <a:defRPr sz="1200"/>
            </a:lvl4pPr>
            <a:lvl5pPr marL="2286000" lvl="4" indent="-304800">
              <a:spcBef>
                <a:spcPts val="0"/>
              </a:spcBef>
              <a:spcAft>
                <a:spcPts val="0"/>
              </a:spcAft>
              <a:buSzPts val="1200"/>
              <a:buChar char="○"/>
              <a:defRPr sz="1200"/>
            </a:lvl5pPr>
            <a:lvl6pPr marL="2743200" lvl="5" indent="-304800">
              <a:spcBef>
                <a:spcPts val="0"/>
              </a:spcBef>
              <a:spcAft>
                <a:spcPts val="0"/>
              </a:spcAft>
              <a:buSzPts val="1200"/>
              <a:buChar char="■"/>
              <a:defRPr sz="1200"/>
            </a:lvl6pPr>
            <a:lvl7pPr marL="3200400" lvl="6" indent="-304800">
              <a:spcBef>
                <a:spcPts val="0"/>
              </a:spcBef>
              <a:spcAft>
                <a:spcPts val="0"/>
              </a:spcAft>
              <a:buSzPts val="1200"/>
              <a:buChar char="●"/>
              <a:defRPr sz="1200"/>
            </a:lvl7pPr>
            <a:lvl8pPr marL="3657600" lvl="7" indent="-304800">
              <a:spcBef>
                <a:spcPts val="0"/>
              </a:spcBef>
              <a:spcAft>
                <a:spcPts val="0"/>
              </a:spcAft>
              <a:buSzPts val="1200"/>
              <a:buChar char="○"/>
              <a:defRPr sz="1200"/>
            </a:lvl8pPr>
            <a:lvl9pPr marL="4114800" lvl="8" indent="-304800">
              <a:spcBef>
                <a:spcPts val="0"/>
              </a:spcBef>
              <a:spcAft>
                <a:spcPts val="0"/>
              </a:spcAft>
              <a:buSzPts val="1200"/>
              <a:buChar char="■"/>
              <a:defRPr sz="1200"/>
            </a:lvl9pPr>
          </a:lstStyle>
          <a:p>
            <a:endParaRPr/>
          </a:p>
        </p:txBody>
      </p:sp>
      <p:sp>
        <p:nvSpPr>
          <p:cNvPr id="31" name="Google Shape;31;p7"/>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Main point">
  <p:cSld name="MAIN_POINT">
    <p:spTree>
      <p:nvGrpSpPr>
        <p:cNvPr id="1" name="Shape 32"/>
        <p:cNvGrpSpPr/>
        <p:nvPr/>
      </p:nvGrpSpPr>
      <p:grpSpPr>
        <a:xfrm>
          <a:off x="0" y="0"/>
          <a:ext cx="0" cy="0"/>
          <a:chOff x="0" y="0"/>
          <a:chExt cx="0" cy="0"/>
        </a:xfrm>
      </p:grpSpPr>
      <p:sp>
        <p:nvSpPr>
          <p:cNvPr id="33" name="Google Shape;33;p8"/>
          <p:cNvSpPr txBox="1">
            <a:spLocks noGrp="1"/>
          </p:cNvSpPr>
          <p:nvPr>
            <p:ph type="title"/>
          </p:nvPr>
        </p:nvSpPr>
        <p:spPr>
          <a:xfrm>
            <a:off x="490250" y="450150"/>
            <a:ext cx="6367800" cy="4090800"/>
          </a:xfrm>
          <a:prstGeom prst="rect">
            <a:avLst/>
          </a:prstGeom>
        </p:spPr>
        <p:txBody>
          <a:bodyPr spcFirstLastPara="1" wrap="square" lIns="91425" tIns="91425" rIns="91425" bIns="91425" anchor="ctr" anchorCtr="0">
            <a:norm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a:endParaRPr/>
          </a:p>
        </p:txBody>
      </p:sp>
      <p:sp>
        <p:nvSpPr>
          <p:cNvPr id="34" name="Google Shape;34;p8"/>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Section title and description">
  <p:cSld name="SECTION_TITLE_AND_DESCRIPTION">
    <p:spTree>
      <p:nvGrpSpPr>
        <p:cNvPr id="1"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p>
        </p:txBody>
      </p:sp>
      <p:sp>
        <p:nvSpPr>
          <p:cNvPr id="37" name="Google Shape;37;p9"/>
          <p:cNvSpPr txBox="1">
            <a:spLocks noGrp="1"/>
          </p:cNvSpPr>
          <p:nvPr>
            <p:ph type="title"/>
          </p:nvPr>
        </p:nvSpPr>
        <p:spPr>
          <a:xfrm>
            <a:off x="265500" y="1233175"/>
            <a:ext cx="4045200" cy="1482300"/>
          </a:xfrm>
          <a:prstGeom prst="rect">
            <a:avLst/>
          </a:prstGeom>
        </p:spPr>
        <p:txBody>
          <a:bodyPr spcFirstLastPara="1" wrap="square" lIns="91425" tIns="91425" rIns="91425" bIns="91425" anchor="b" anchorCtr="0">
            <a:norm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a:endParaRPr/>
          </a:p>
        </p:txBody>
      </p:sp>
      <p:sp>
        <p:nvSpPr>
          <p:cNvPr id="38" name="Google Shape;38;p9"/>
          <p:cNvSpPr txBox="1">
            <a:spLocks noGrp="1"/>
          </p:cNvSpPr>
          <p:nvPr>
            <p:ph type="subTitle" idx="1"/>
          </p:nvPr>
        </p:nvSpPr>
        <p:spPr>
          <a:xfrm>
            <a:off x="265500" y="2803075"/>
            <a:ext cx="4045200" cy="1235100"/>
          </a:xfrm>
          <a:prstGeom prst="rect">
            <a:avLst/>
          </a:prstGeom>
        </p:spPr>
        <p:txBody>
          <a:bodyPr spcFirstLastPara="1" wrap="square" lIns="91425" tIns="91425" rIns="91425" bIns="91425" anchor="t" anchorCtr="0">
            <a:norm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a:endParaRPr/>
          </a:p>
        </p:txBody>
      </p:sp>
      <p:sp>
        <p:nvSpPr>
          <p:cNvPr id="39" name="Google Shape;39;p9"/>
          <p:cNvSpPr txBox="1">
            <a:spLocks noGrp="1"/>
          </p:cNvSpPr>
          <p:nvPr>
            <p:ph type="body" idx="2"/>
          </p:nvPr>
        </p:nvSpPr>
        <p:spPr>
          <a:xfrm>
            <a:off x="4939500" y="724075"/>
            <a:ext cx="3837000" cy="3695100"/>
          </a:xfrm>
          <a:prstGeom prst="rect">
            <a:avLst/>
          </a:prstGeom>
        </p:spPr>
        <p:txBody>
          <a:bodyPr spcFirstLastPara="1" wrap="square" lIns="91425" tIns="91425" rIns="91425" bIns="91425" anchor="ctr" anchorCtr="0">
            <a:normAutofit/>
          </a:bodyPr>
          <a:lstStyle>
            <a:lvl1pPr marL="457200" lvl="0" indent="-342900">
              <a:spcBef>
                <a:spcPts val="0"/>
              </a:spcBef>
              <a:spcAft>
                <a:spcPts val="0"/>
              </a:spcAft>
              <a:buSzPts val="1800"/>
              <a:buChar char="●"/>
              <a:defRPr/>
            </a:lvl1pPr>
            <a:lvl2pPr marL="914400" lvl="1" indent="-317500">
              <a:spcBef>
                <a:spcPts val="0"/>
              </a:spcBef>
              <a:spcAft>
                <a:spcPts val="0"/>
              </a:spcAft>
              <a:buSzPts val="1400"/>
              <a:buChar char="○"/>
              <a:defRPr/>
            </a:lvl2pPr>
            <a:lvl3pPr marL="1371600" lvl="2" indent="-317500">
              <a:spcBef>
                <a:spcPts val="0"/>
              </a:spcBef>
              <a:spcAft>
                <a:spcPts val="0"/>
              </a:spcAft>
              <a:buSzPts val="1400"/>
              <a:buChar char="■"/>
              <a:defRPr/>
            </a:lvl3pPr>
            <a:lvl4pPr marL="1828800" lvl="3" indent="-317500">
              <a:spcBef>
                <a:spcPts val="0"/>
              </a:spcBef>
              <a:spcAft>
                <a:spcPts val="0"/>
              </a:spcAft>
              <a:buSzPts val="1400"/>
              <a:buChar char="●"/>
              <a:defRPr/>
            </a:lvl4pPr>
            <a:lvl5pPr marL="2286000" lvl="4" indent="-317500">
              <a:spcBef>
                <a:spcPts val="0"/>
              </a:spcBef>
              <a:spcAft>
                <a:spcPts val="0"/>
              </a:spcAft>
              <a:buSzPts val="1400"/>
              <a:buChar char="○"/>
              <a:defRPr/>
            </a:lvl5pPr>
            <a:lvl6pPr marL="2743200" lvl="5" indent="-317500">
              <a:spcBef>
                <a:spcPts val="0"/>
              </a:spcBef>
              <a:spcAft>
                <a:spcPts val="0"/>
              </a:spcAft>
              <a:buSzPts val="1400"/>
              <a:buChar char="■"/>
              <a:defRPr/>
            </a:lvl6pPr>
            <a:lvl7pPr marL="3200400" lvl="6" indent="-317500">
              <a:spcBef>
                <a:spcPts val="0"/>
              </a:spcBef>
              <a:spcAft>
                <a:spcPts val="0"/>
              </a:spcAft>
              <a:buSzPts val="1400"/>
              <a:buChar char="●"/>
              <a:defRPr/>
            </a:lvl7pPr>
            <a:lvl8pPr marL="3657600" lvl="7" indent="-317500">
              <a:spcBef>
                <a:spcPts val="0"/>
              </a:spcBef>
              <a:spcAft>
                <a:spcPts val="0"/>
              </a:spcAft>
              <a:buSzPts val="1400"/>
              <a:buChar char="○"/>
              <a:defRPr/>
            </a:lvl8pPr>
            <a:lvl9pPr marL="4114800" lvl="8" indent="-317500">
              <a:spcBef>
                <a:spcPts val="0"/>
              </a:spcBef>
              <a:spcAft>
                <a:spcPts val="0"/>
              </a:spcAft>
              <a:buSzPts val="1400"/>
              <a:buChar char="■"/>
              <a:defRPr/>
            </a:lvl9pPr>
          </a:lstStyle>
          <a:p>
            <a:endParaRPr/>
          </a:p>
        </p:txBody>
      </p:sp>
      <p:sp>
        <p:nvSpPr>
          <p:cNvPr id="40" name="Google Shape;40;p9"/>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Caption">
  <p:cSld name="CAPTION_ONLY">
    <p:spTree>
      <p:nvGrpSpPr>
        <p:cNvPr id="1" name="Shape 41"/>
        <p:cNvGrpSpPr/>
        <p:nvPr/>
      </p:nvGrpSpPr>
      <p:grpSpPr>
        <a:xfrm>
          <a:off x="0" y="0"/>
          <a:ext cx="0" cy="0"/>
          <a:chOff x="0" y="0"/>
          <a:chExt cx="0" cy="0"/>
        </a:xfrm>
      </p:grpSpPr>
      <p:sp>
        <p:nvSpPr>
          <p:cNvPr id="42" name="Google Shape;42;p10"/>
          <p:cNvSpPr txBox="1">
            <a:spLocks noGrp="1"/>
          </p:cNvSpPr>
          <p:nvPr>
            <p:ph type="body" idx="1"/>
          </p:nvPr>
        </p:nvSpPr>
        <p:spPr>
          <a:xfrm>
            <a:off x="311700" y="4230575"/>
            <a:ext cx="5998800" cy="605100"/>
          </a:xfrm>
          <a:prstGeom prst="rect">
            <a:avLst/>
          </a:prstGeom>
        </p:spPr>
        <p:txBody>
          <a:bodyPr spcFirstLastPara="1" wrap="square" lIns="91425" tIns="91425" rIns="91425" bIns="91425" anchor="ctr" anchorCtr="0">
            <a:normAutofit/>
          </a:bodyPr>
          <a:lstStyle>
            <a:lvl1pPr marL="457200" lvl="0" indent="-228600">
              <a:lnSpc>
                <a:spcPct val="100000"/>
              </a:lnSpc>
              <a:spcBef>
                <a:spcPts val="0"/>
              </a:spcBef>
              <a:spcAft>
                <a:spcPts val="0"/>
              </a:spcAft>
              <a:buSzPts val="1800"/>
              <a:buNone/>
              <a:defRPr/>
            </a:lvl1pPr>
          </a:lstStyle>
          <a:p>
            <a:endParaRPr/>
          </a:p>
        </p:txBody>
      </p:sp>
      <p:sp>
        <p:nvSpPr>
          <p:cNvPr id="43" name="Google Shape;43;p10"/>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Big number">
  <p:cSld name="BIG_NUMBER">
    <p:spTree>
      <p:nvGrpSpPr>
        <p:cNvPr id="1" name="Shape 44"/>
        <p:cNvGrpSpPr/>
        <p:nvPr/>
      </p:nvGrpSpPr>
      <p:grpSpPr>
        <a:xfrm>
          <a:off x="0" y="0"/>
          <a:ext cx="0" cy="0"/>
          <a:chOff x="0" y="0"/>
          <a:chExt cx="0" cy="0"/>
        </a:xfrm>
      </p:grpSpPr>
      <p:sp>
        <p:nvSpPr>
          <p:cNvPr id="45" name="Google Shape;45;p11"/>
          <p:cNvSpPr txBox="1">
            <a:spLocks noGrp="1"/>
          </p:cNvSpPr>
          <p:nvPr>
            <p:ph type="title" hasCustomPrompt="1"/>
          </p:nvPr>
        </p:nvSpPr>
        <p:spPr>
          <a:xfrm>
            <a:off x="311700" y="1106125"/>
            <a:ext cx="8520600" cy="1963500"/>
          </a:xfrm>
          <a:prstGeom prst="rect">
            <a:avLst/>
          </a:prstGeom>
        </p:spPr>
        <p:txBody>
          <a:bodyPr spcFirstLastPara="1" wrap="square" lIns="91425" tIns="91425" rIns="91425" bIns="91425" anchor="b" anchorCtr="0">
            <a:norm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a:spLocks noGrp="1"/>
          </p:cNvSpPr>
          <p:nvPr>
            <p:ph type="body" idx="1"/>
          </p:nvPr>
        </p:nvSpPr>
        <p:spPr>
          <a:xfrm>
            <a:off x="311700" y="3152225"/>
            <a:ext cx="8520600" cy="1300800"/>
          </a:xfrm>
          <a:prstGeom prst="rect">
            <a:avLst/>
          </a:prstGeom>
        </p:spPr>
        <p:txBody>
          <a:bodyPr spcFirstLastPara="1" wrap="square" lIns="91425" tIns="91425" rIns="91425" bIns="91425" anchor="t" anchorCtr="0">
            <a:normAutofit/>
          </a:bodyPr>
          <a:lstStyle>
            <a:lvl1pPr marL="457200" lvl="0" indent="-342900" algn="ctr">
              <a:spcBef>
                <a:spcPts val="0"/>
              </a:spcBef>
              <a:spcAft>
                <a:spcPts val="0"/>
              </a:spcAft>
              <a:buSzPts val="1800"/>
              <a:buChar char="●"/>
              <a:defRPr/>
            </a:lvl1pPr>
            <a:lvl2pPr marL="914400" lvl="1" indent="-317500" algn="ctr">
              <a:spcBef>
                <a:spcPts val="0"/>
              </a:spcBef>
              <a:spcAft>
                <a:spcPts val="0"/>
              </a:spcAft>
              <a:buSzPts val="1400"/>
              <a:buChar char="○"/>
              <a:defRPr/>
            </a:lvl2pPr>
            <a:lvl3pPr marL="1371600" lvl="2" indent="-317500" algn="ctr">
              <a:spcBef>
                <a:spcPts val="0"/>
              </a:spcBef>
              <a:spcAft>
                <a:spcPts val="0"/>
              </a:spcAft>
              <a:buSzPts val="1400"/>
              <a:buChar char="■"/>
              <a:defRPr/>
            </a:lvl3pPr>
            <a:lvl4pPr marL="1828800" lvl="3" indent="-317500" algn="ctr">
              <a:spcBef>
                <a:spcPts val="0"/>
              </a:spcBef>
              <a:spcAft>
                <a:spcPts val="0"/>
              </a:spcAft>
              <a:buSzPts val="1400"/>
              <a:buChar char="●"/>
              <a:defRPr/>
            </a:lvl4pPr>
            <a:lvl5pPr marL="2286000" lvl="4" indent="-317500" algn="ctr">
              <a:spcBef>
                <a:spcPts val="0"/>
              </a:spcBef>
              <a:spcAft>
                <a:spcPts val="0"/>
              </a:spcAft>
              <a:buSzPts val="1400"/>
              <a:buChar char="○"/>
              <a:defRPr/>
            </a:lvl5pPr>
            <a:lvl6pPr marL="2743200" lvl="5" indent="-317500" algn="ctr">
              <a:spcBef>
                <a:spcPts val="0"/>
              </a:spcBef>
              <a:spcAft>
                <a:spcPts val="0"/>
              </a:spcAft>
              <a:buSzPts val="1400"/>
              <a:buChar char="■"/>
              <a:defRPr/>
            </a:lvl6pPr>
            <a:lvl7pPr marL="3200400" lvl="6" indent="-317500" algn="ctr">
              <a:spcBef>
                <a:spcPts val="0"/>
              </a:spcBef>
              <a:spcAft>
                <a:spcPts val="0"/>
              </a:spcAft>
              <a:buSzPts val="1400"/>
              <a:buChar char="●"/>
              <a:defRPr/>
            </a:lvl7pPr>
            <a:lvl8pPr marL="3657600" lvl="7" indent="-317500" algn="ctr">
              <a:spcBef>
                <a:spcPts val="0"/>
              </a:spcBef>
              <a:spcAft>
                <a:spcPts val="0"/>
              </a:spcAft>
              <a:buSzPts val="1400"/>
              <a:buChar char="○"/>
              <a:defRPr/>
            </a:lvl8pPr>
            <a:lvl9pPr marL="4114800" lvl="8" indent="-317500" algn="ctr">
              <a:spcBef>
                <a:spcPts val="0"/>
              </a:spcBef>
              <a:spcAft>
                <a:spcPts val="0"/>
              </a:spcAft>
              <a:buSzPts val="1400"/>
              <a:buChar char="■"/>
              <a:defRPr/>
            </a:lvl9pPr>
          </a:lstStyle>
          <a:p>
            <a:endParaRPr/>
          </a:p>
        </p:txBody>
      </p:sp>
      <p:sp>
        <p:nvSpPr>
          <p:cNvPr id="47" name="Google Shape;47;p11"/>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lank" type="blank">
  <p:cSld name="BLANK">
    <p:spTree>
      <p:nvGrpSpPr>
        <p:cNvPr id="1" name="Shape 48"/>
        <p:cNvGrpSpPr/>
        <p:nvPr/>
      </p:nvGrpSpPr>
      <p:grpSpPr>
        <a:xfrm>
          <a:off x="0" y="0"/>
          <a:ext cx="0" cy="0"/>
          <a:chOff x="0" y="0"/>
          <a:chExt cx="0" cy="0"/>
        </a:xfrm>
      </p:grpSpPr>
      <p:sp>
        <p:nvSpPr>
          <p:cNvPr id="49" name="Google Shape;49;p12"/>
          <p:cNvSpPr txBox="1">
            <a:spLocks noGrp="1"/>
          </p:cNvSpPr>
          <p:nvPr>
            <p:ph type="sldNum" idx="12"/>
          </p:nvPr>
        </p:nvSpPr>
        <p:spPr>
          <a:xfrm>
            <a:off x="8472458" y="4663217"/>
            <a:ext cx="548700" cy="393600"/>
          </a:xfrm>
          <a:prstGeom prst="rect">
            <a:avLst/>
          </a:prstGeom>
        </p:spPr>
        <p:txBody>
          <a:bodyPr spcFirstLastPara="1" wrap="square" lIns="91425" tIns="91425" rIns="91425" bIns="91425" anchor="ctr" anchorCtr="0">
            <a:norm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タイトル スライド" type="title">
  <p:cSld name="TITLE">
    <p:spTree>
      <p:nvGrpSpPr>
        <p:cNvPr id="1" name="Shape 56"/>
        <p:cNvGrpSpPr/>
        <p:nvPr/>
      </p:nvGrpSpPr>
      <p:grpSpPr>
        <a:xfrm>
          <a:off x="0" y="0"/>
          <a:ext cx="0" cy="0"/>
          <a:chOff x="0" y="0"/>
          <a:chExt cx="0" cy="0"/>
        </a:xfrm>
      </p:grpSpPr>
      <p:sp>
        <p:nvSpPr>
          <p:cNvPr id="57" name="Google Shape;57;p14"/>
          <p:cNvSpPr txBox="1">
            <a:spLocks noGrp="1"/>
          </p:cNvSpPr>
          <p:nvPr>
            <p:ph type="ctrTitle"/>
          </p:nvPr>
        </p:nvSpPr>
        <p:spPr>
          <a:xfrm>
            <a:off x="685800" y="841772"/>
            <a:ext cx="7772400" cy="1790700"/>
          </a:xfrm>
          <a:prstGeom prst="rect">
            <a:avLst/>
          </a:prstGeom>
          <a:noFill/>
          <a:ln>
            <a:noFill/>
          </a:ln>
        </p:spPr>
        <p:txBody>
          <a:bodyPr spcFirstLastPara="1" wrap="square" lIns="91425" tIns="45700" rIns="91425" bIns="45700" anchor="b" anchorCtr="0">
            <a:normAutofit/>
          </a:bodyPr>
          <a:lstStyle>
            <a:lvl1pPr lvl="0" algn="ctr">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58" name="Google Shape;58;p14"/>
          <p:cNvSpPr txBox="1">
            <a:spLocks noGrp="1"/>
          </p:cNvSpPr>
          <p:nvPr>
            <p:ph type="subTitle" idx="1"/>
          </p:nvPr>
        </p:nvSpPr>
        <p:spPr>
          <a:xfrm>
            <a:off x="1143000" y="2701528"/>
            <a:ext cx="6858000" cy="1241821"/>
          </a:xfrm>
          <a:prstGeom prst="rect">
            <a:avLst/>
          </a:prstGeom>
          <a:noFill/>
          <a:ln>
            <a:noFill/>
          </a:ln>
        </p:spPr>
        <p:txBody>
          <a:bodyPr spcFirstLastPara="1" wrap="square" lIns="91425" tIns="45700" rIns="91425" bIns="45700" anchor="t" anchorCtr="0">
            <a:normAutofit/>
          </a:bodyPr>
          <a:lstStyle>
            <a:lvl1pPr lvl="0" algn="ctr">
              <a:lnSpc>
                <a:spcPct val="90000"/>
              </a:lnSpc>
              <a:spcBef>
                <a:spcPts val="1000"/>
              </a:spcBef>
              <a:spcAft>
                <a:spcPts val="0"/>
              </a:spcAft>
              <a:buClr>
                <a:schemeClr val="dk1"/>
              </a:buClr>
              <a:buSzPts val="2400"/>
              <a:buNone/>
              <a:defRPr sz="2400"/>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a:endParaRPr/>
          </a:p>
        </p:txBody>
      </p:sp>
      <p:sp>
        <p:nvSpPr>
          <p:cNvPr id="59" name="Google Shape;59;p1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0" name="Google Shape;60;p1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1" name="Google Shape;61;p1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
        <p:nvSpPr>
          <p:cNvPr id="62" name="Google Shape;62;p14"/>
          <p:cNvSpPr/>
          <p:nvPr/>
        </p:nvSpPr>
        <p:spPr>
          <a:xfrm>
            <a:off x="279402" y="971550"/>
            <a:ext cx="4471502" cy="3811445"/>
          </a:xfrm>
          <a:prstGeom prst="rect">
            <a:avLst/>
          </a:prstGeom>
          <a:solidFill>
            <a:schemeClr val="lt1"/>
          </a:solidFill>
          <a:ln>
            <a:noFill/>
          </a:ln>
          <a:effectLst>
            <a:outerShdw blurRad="127000" dist="50800" dir="2700000" algn="tl" rotWithShape="0">
              <a:srgbClr val="000000">
                <a:alpha val="40000"/>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
        <p:nvSpPr>
          <p:cNvPr id="63" name="Google Shape;63;p14"/>
          <p:cNvSpPr/>
          <p:nvPr/>
        </p:nvSpPr>
        <p:spPr>
          <a:xfrm>
            <a:off x="281519" y="363794"/>
            <a:ext cx="8583081" cy="452577"/>
          </a:xfrm>
          <a:prstGeom prst="rect">
            <a:avLst/>
          </a:prstGeom>
          <a:gradFill>
            <a:gsLst>
              <a:gs pos="0">
                <a:srgbClr val="1F3864"/>
              </a:gs>
              <a:gs pos="100000">
                <a:srgbClr val="355FAA"/>
              </a:gs>
            </a:gsLst>
            <a:lin ang="0" scaled="0"/>
          </a:gra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Calibri"/>
              <a:ea typeface="Calibri"/>
              <a:cs typeface="Calibri"/>
              <a:sym typeface="Calibri"/>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タイトルとコンテンツ" type="obj">
  <p:cSld name="OBJECT">
    <p:spTree>
      <p:nvGrpSpPr>
        <p:cNvPr id="1" name="Shape 64"/>
        <p:cNvGrpSpPr/>
        <p:nvPr/>
      </p:nvGrpSpPr>
      <p:grpSpPr>
        <a:xfrm>
          <a:off x="0" y="0"/>
          <a:ext cx="0" cy="0"/>
          <a:chOff x="0" y="0"/>
          <a:chExt cx="0" cy="0"/>
        </a:xfrm>
      </p:grpSpPr>
      <p:sp>
        <p:nvSpPr>
          <p:cNvPr id="65" name="Google Shape;65;p15"/>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6" name="Google Shape;66;p15"/>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67" name="Google Shape;67;p15"/>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8" name="Google Shape;68;p15"/>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9" name="Google Shape;69;p15"/>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セクション見出し" type="secHead">
  <p:cSld name="SECTION_HEADER">
    <p:spTree>
      <p:nvGrpSpPr>
        <p:cNvPr id="1" name="Shape 70"/>
        <p:cNvGrpSpPr/>
        <p:nvPr/>
      </p:nvGrpSpPr>
      <p:grpSpPr>
        <a:xfrm>
          <a:off x="0" y="0"/>
          <a:ext cx="0" cy="0"/>
          <a:chOff x="0" y="0"/>
          <a:chExt cx="0" cy="0"/>
        </a:xfrm>
      </p:grpSpPr>
      <p:sp>
        <p:nvSpPr>
          <p:cNvPr id="71" name="Google Shape;71;p16"/>
          <p:cNvSpPr txBox="1">
            <a:spLocks noGrp="1"/>
          </p:cNvSpPr>
          <p:nvPr>
            <p:ph type="title"/>
          </p:nvPr>
        </p:nvSpPr>
        <p:spPr>
          <a:xfrm>
            <a:off x="623888" y="1282304"/>
            <a:ext cx="7886700" cy="2139553"/>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6000"/>
              <a:buFont typeface="Calibri"/>
              <a:buNone/>
              <a:defRPr sz="60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2" name="Google Shape;72;p16"/>
          <p:cNvSpPr txBox="1">
            <a:spLocks noGrp="1"/>
          </p:cNvSpPr>
          <p:nvPr>
            <p:ph type="body" idx="1"/>
          </p:nvPr>
        </p:nvSpPr>
        <p:spPr>
          <a:xfrm>
            <a:off x="623888" y="3442098"/>
            <a:ext cx="7886700" cy="1125140"/>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400"/>
              <a:buNone/>
              <a:defRPr sz="24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73" name="Google Shape;73;p16"/>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16"/>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16"/>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 つのコンテンツ" type="twoObj">
  <p:cSld name="TWO_OBJECTS">
    <p:spTree>
      <p:nvGrpSpPr>
        <p:cNvPr id="1" name="Shape 76"/>
        <p:cNvGrpSpPr/>
        <p:nvPr/>
      </p:nvGrpSpPr>
      <p:grpSpPr>
        <a:xfrm>
          <a:off x="0" y="0"/>
          <a:ext cx="0" cy="0"/>
          <a:chOff x="0" y="0"/>
          <a:chExt cx="0" cy="0"/>
        </a:xfrm>
      </p:grpSpPr>
      <p:sp>
        <p:nvSpPr>
          <p:cNvPr id="77" name="Google Shape;77;p17"/>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8" name="Google Shape;78;p17"/>
          <p:cNvSpPr txBox="1">
            <a:spLocks noGrp="1"/>
          </p:cNvSpPr>
          <p:nvPr>
            <p:ph type="body" idx="1"/>
          </p:nvPr>
        </p:nvSpPr>
        <p:spPr>
          <a:xfrm>
            <a:off x="6286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9" name="Google Shape;79;p17"/>
          <p:cNvSpPr txBox="1">
            <a:spLocks noGrp="1"/>
          </p:cNvSpPr>
          <p:nvPr>
            <p:ph type="body" idx="2"/>
          </p:nvPr>
        </p:nvSpPr>
        <p:spPr>
          <a:xfrm>
            <a:off x="4629150" y="1369219"/>
            <a:ext cx="3886200" cy="3263504"/>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0" name="Google Shape;80;p17"/>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1" name="Google Shape;81;p17"/>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2" name="Google Shape;82;p17"/>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matchingName="比較" type="twoTxTwoObj">
  <p:cSld name="TWO_OBJECTS_WITH_TEXT">
    <p:spTree>
      <p:nvGrpSpPr>
        <p:cNvPr id="1" name="Shape 83"/>
        <p:cNvGrpSpPr/>
        <p:nvPr/>
      </p:nvGrpSpPr>
      <p:grpSpPr>
        <a:xfrm>
          <a:off x="0" y="0"/>
          <a:ext cx="0" cy="0"/>
          <a:chOff x="0" y="0"/>
          <a:chExt cx="0" cy="0"/>
        </a:xfrm>
      </p:grpSpPr>
      <p:sp>
        <p:nvSpPr>
          <p:cNvPr id="84" name="Google Shape;84;p18"/>
          <p:cNvSpPr txBox="1">
            <a:spLocks noGrp="1"/>
          </p:cNvSpPr>
          <p:nvPr>
            <p:ph type="title"/>
          </p:nvPr>
        </p:nvSpPr>
        <p:spPr>
          <a:xfrm>
            <a:off x="629841"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5" name="Google Shape;85;p18"/>
          <p:cNvSpPr txBox="1">
            <a:spLocks noGrp="1"/>
          </p:cNvSpPr>
          <p:nvPr>
            <p:ph type="body" idx="1"/>
          </p:nvPr>
        </p:nvSpPr>
        <p:spPr>
          <a:xfrm>
            <a:off x="629842" y="1260872"/>
            <a:ext cx="3868340"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6" name="Google Shape;86;p18"/>
          <p:cNvSpPr txBox="1">
            <a:spLocks noGrp="1"/>
          </p:cNvSpPr>
          <p:nvPr>
            <p:ph type="body" idx="2"/>
          </p:nvPr>
        </p:nvSpPr>
        <p:spPr>
          <a:xfrm>
            <a:off x="629842" y="1878806"/>
            <a:ext cx="3868340"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7" name="Google Shape;87;p18"/>
          <p:cNvSpPr txBox="1">
            <a:spLocks noGrp="1"/>
          </p:cNvSpPr>
          <p:nvPr>
            <p:ph type="body" idx="3"/>
          </p:nvPr>
        </p:nvSpPr>
        <p:spPr>
          <a:xfrm>
            <a:off x="4629150" y="1260872"/>
            <a:ext cx="3887391" cy="617934"/>
          </a:xfrm>
          <a:prstGeom prst="rect">
            <a:avLst/>
          </a:prstGeom>
          <a:noFill/>
          <a:ln>
            <a:noFill/>
          </a:ln>
        </p:spPr>
        <p:txBody>
          <a:bodyPr spcFirstLastPara="1" wrap="square" lIns="91425" tIns="45700" rIns="91425" bIns="45700" anchor="b" anchorCtr="0">
            <a:normAutofit/>
          </a:bodyPr>
          <a:lstStyle>
            <a:lvl1pPr marL="457200" lvl="0" indent="-228600" algn="l">
              <a:lnSpc>
                <a:spcPct val="90000"/>
              </a:lnSpc>
              <a:spcBef>
                <a:spcPts val="1000"/>
              </a:spcBef>
              <a:spcAft>
                <a:spcPts val="0"/>
              </a:spcAft>
              <a:buClr>
                <a:schemeClr val="dk1"/>
              </a:buClr>
              <a:buSzPts val="2400"/>
              <a:buNone/>
              <a:defRPr sz="2400" b="1"/>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8" name="Google Shape;88;p18"/>
          <p:cNvSpPr txBox="1">
            <a:spLocks noGrp="1"/>
          </p:cNvSpPr>
          <p:nvPr>
            <p:ph type="body" idx="4"/>
          </p:nvPr>
        </p:nvSpPr>
        <p:spPr>
          <a:xfrm>
            <a:off x="4629150" y="1878806"/>
            <a:ext cx="3887391" cy="2763441"/>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9" name="Google Shape;89;p18"/>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18"/>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18"/>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matchingName="タイトルのみ" type="titleOnly">
  <p:cSld name="TITLE_ONLY">
    <p:spTree>
      <p:nvGrpSpPr>
        <p:cNvPr id="1" name="Shape 92"/>
        <p:cNvGrpSpPr/>
        <p:nvPr/>
      </p:nvGrpSpPr>
      <p:grpSpPr>
        <a:xfrm>
          <a:off x="0" y="0"/>
          <a:ext cx="0" cy="0"/>
          <a:chOff x="0" y="0"/>
          <a:chExt cx="0" cy="0"/>
        </a:xfrm>
      </p:grpSpPr>
      <p:sp>
        <p:nvSpPr>
          <p:cNvPr id="93" name="Google Shape;93;p19"/>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94" name="Google Shape;94;p19"/>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19"/>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19"/>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matchingName="白紙" type="blank">
  <p:cSld name="BLANK">
    <p:spTree>
      <p:nvGrpSpPr>
        <p:cNvPr id="1" name="Shape 97"/>
        <p:cNvGrpSpPr/>
        <p:nvPr/>
      </p:nvGrpSpPr>
      <p:grpSpPr>
        <a:xfrm>
          <a:off x="0" y="0"/>
          <a:ext cx="0" cy="0"/>
          <a:chOff x="0" y="0"/>
          <a:chExt cx="0" cy="0"/>
        </a:xfrm>
      </p:grpSpPr>
      <p:sp>
        <p:nvSpPr>
          <p:cNvPr id="98" name="Google Shape;98;p20"/>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9" name="Google Shape;99;p20"/>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0" name="Google Shape;100;p20"/>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matchingName="タイトル付きのコンテンツ" type="objTx">
  <p:cSld name="OBJECT_WITH_CAPTION_TEXT">
    <p:spTree>
      <p:nvGrpSpPr>
        <p:cNvPr id="1" name="Shape 101"/>
        <p:cNvGrpSpPr/>
        <p:nvPr/>
      </p:nvGrpSpPr>
      <p:grpSpPr>
        <a:xfrm>
          <a:off x="0" y="0"/>
          <a:ext cx="0" cy="0"/>
          <a:chOff x="0" y="0"/>
          <a:chExt cx="0" cy="0"/>
        </a:xfrm>
      </p:grpSpPr>
      <p:sp>
        <p:nvSpPr>
          <p:cNvPr id="102" name="Google Shape;102;p21"/>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3" name="Google Shape;103;p21"/>
          <p:cNvSpPr txBox="1">
            <a:spLocks noGrp="1"/>
          </p:cNvSpPr>
          <p:nvPr>
            <p:ph type="body" idx="1"/>
          </p:nvPr>
        </p:nvSpPr>
        <p:spPr>
          <a:xfrm>
            <a:off x="3887391" y="740570"/>
            <a:ext cx="4629150" cy="3655219"/>
          </a:xfrm>
          <a:prstGeom prst="rect">
            <a:avLst/>
          </a:prstGeom>
          <a:noFill/>
          <a:ln>
            <a:noFill/>
          </a:ln>
        </p:spPr>
        <p:txBody>
          <a:bodyPr spcFirstLastPara="1" wrap="square" lIns="91425" tIns="45700" rIns="91425" bIns="45700" anchor="t" anchorCtr="0">
            <a:normAutofit/>
          </a:bodyPr>
          <a:lstStyle>
            <a:lvl1pPr marL="457200" lvl="0" indent="-431800" algn="l">
              <a:lnSpc>
                <a:spcPct val="90000"/>
              </a:lnSpc>
              <a:spcBef>
                <a:spcPts val="1000"/>
              </a:spcBef>
              <a:spcAft>
                <a:spcPts val="0"/>
              </a:spcAft>
              <a:buClr>
                <a:schemeClr val="dk1"/>
              </a:buClr>
              <a:buSzPts val="3200"/>
              <a:buChar char="•"/>
              <a:defRPr sz="3200"/>
            </a:lvl1pPr>
            <a:lvl2pPr marL="914400" lvl="1" indent="-406400" algn="l">
              <a:lnSpc>
                <a:spcPct val="90000"/>
              </a:lnSpc>
              <a:spcBef>
                <a:spcPts val="500"/>
              </a:spcBef>
              <a:spcAft>
                <a:spcPts val="0"/>
              </a:spcAft>
              <a:buClr>
                <a:schemeClr val="dk1"/>
              </a:buClr>
              <a:buSzPts val="2800"/>
              <a:buChar char="•"/>
              <a:defRPr sz="2800"/>
            </a:lvl2pPr>
            <a:lvl3pPr marL="1371600" lvl="2" indent="-381000" algn="l">
              <a:lnSpc>
                <a:spcPct val="90000"/>
              </a:lnSpc>
              <a:spcBef>
                <a:spcPts val="500"/>
              </a:spcBef>
              <a:spcAft>
                <a:spcPts val="0"/>
              </a:spcAft>
              <a:buClr>
                <a:schemeClr val="dk1"/>
              </a:buClr>
              <a:buSzPts val="2400"/>
              <a:buChar char="•"/>
              <a:defRPr sz="2400"/>
            </a:lvl3pPr>
            <a:lvl4pPr marL="1828800" lvl="3" indent="-355600" algn="l">
              <a:lnSpc>
                <a:spcPct val="90000"/>
              </a:lnSpc>
              <a:spcBef>
                <a:spcPts val="500"/>
              </a:spcBef>
              <a:spcAft>
                <a:spcPts val="0"/>
              </a:spcAft>
              <a:buClr>
                <a:schemeClr val="dk1"/>
              </a:buClr>
              <a:buSzPts val="2000"/>
              <a:buChar char="•"/>
              <a:defRPr sz="2000"/>
            </a:lvl4pPr>
            <a:lvl5pPr marL="2286000" lvl="4" indent="-355600" algn="l">
              <a:lnSpc>
                <a:spcPct val="90000"/>
              </a:lnSpc>
              <a:spcBef>
                <a:spcPts val="500"/>
              </a:spcBef>
              <a:spcAft>
                <a:spcPts val="0"/>
              </a:spcAft>
              <a:buClr>
                <a:schemeClr val="dk1"/>
              </a:buClr>
              <a:buSzPts val="2000"/>
              <a:buChar char="•"/>
              <a:defRPr sz="20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104" name="Google Shape;104;p21"/>
          <p:cNvSpPr txBox="1">
            <a:spLocks noGrp="1"/>
          </p:cNvSpPr>
          <p:nvPr>
            <p:ph type="body" idx="2"/>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5" name="Google Shape;105;p21"/>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6" name="Google Shape;106;p21"/>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7" name="Google Shape;107;p21"/>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matchingName="タイトル付きの図" type="picTx">
  <p:cSld name="PICTURE_WITH_CAPTION_TEXT">
    <p:spTree>
      <p:nvGrpSpPr>
        <p:cNvPr id="1" name="Shape 108"/>
        <p:cNvGrpSpPr/>
        <p:nvPr/>
      </p:nvGrpSpPr>
      <p:grpSpPr>
        <a:xfrm>
          <a:off x="0" y="0"/>
          <a:ext cx="0" cy="0"/>
          <a:chOff x="0" y="0"/>
          <a:chExt cx="0" cy="0"/>
        </a:xfrm>
      </p:grpSpPr>
      <p:sp>
        <p:nvSpPr>
          <p:cNvPr id="109" name="Google Shape;109;p22"/>
          <p:cNvSpPr txBox="1">
            <a:spLocks noGrp="1"/>
          </p:cNvSpPr>
          <p:nvPr>
            <p:ph type="title"/>
          </p:nvPr>
        </p:nvSpPr>
        <p:spPr>
          <a:xfrm>
            <a:off x="629841" y="342900"/>
            <a:ext cx="2949178" cy="120015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200"/>
              <a:buFont typeface="Calibri"/>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0" name="Google Shape;110;p22"/>
          <p:cNvSpPr>
            <a:spLocks noGrp="1"/>
          </p:cNvSpPr>
          <p:nvPr>
            <p:ph type="pic" idx="2"/>
          </p:nvPr>
        </p:nvSpPr>
        <p:spPr>
          <a:xfrm>
            <a:off x="3887391" y="740570"/>
            <a:ext cx="4629150" cy="3655219"/>
          </a:xfrm>
          <a:prstGeom prst="rect">
            <a:avLst/>
          </a:prstGeom>
          <a:noFill/>
          <a:ln>
            <a:noFill/>
          </a:ln>
        </p:spPr>
      </p:sp>
      <p:sp>
        <p:nvSpPr>
          <p:cNvPr id="111" name="Google Shape;111;p22"/>
          <p:cNvSpPr txBox="1">
            <a:spLocks noGrp="1"/>
          </p:cNvSpPr>
          <p:nvPr>
            <p:ph type="body" idx="1"/>
          </p:nvPr>
        </p:nvSpPr>
        <p:spPr>
          <a:xfrm>
            <a:off x="629841" y="1543050"/>
            <a:ext cx="2949178" cy="2858691"/>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1600"/>
              <a:buNone/>
              <a:defRPr sz="16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12" name="Google Shape;112;p22"/>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3" name="Google Shape;113;p22"/>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4" name="Google Shape;114;p22"/>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matchingName="タイトルと縦書きテキスト" type="vertTx">
  <p:cSld name="VERTICAL_TEXT">
    <p:spTree>
      <p:nvGrpSpPr>
        <p:cNvPr id="1" name="Shape 115"/>
        <p:cNvGrpSpPr/>
        <p:nvPr/>
      </p:nvGrpSpPr>
      <p:grpSpPr>
        <a:xfrm>
          <a:off x="0" y="0"/>
          <a:ext cx="0" cy="0"/>
          <a:chOff x="0" y="0"/>
          <a:chExt cx="0" cy="0"/>
        </a:xfrm>
      </p:grpSpPr>
      <p:sp>
        <p:nvSpPr>
          <p:cNvPr id="116" name="Google Shape;116;p2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7" name="Google Shape;117;p23"/>
          <p:cNvSpPr txBox="1">
            <a:spLocks noGrp="1"/>
          </p:cNvSpPr>
          <p:nvPr>
            <p:ph type="body" idx="1"/>
          </p:nvPr>
        </p:nvSpPr>
        <p:spPr>
          <a:xfrm rot="5400000">
            <a:off x="2940248" y="-942379"/>
            <a:ext cx="3263504" cy="78867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8" name="Google Shape;118;p2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9" name="Google Shape;119;p2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0" name="Google Shape;120;p2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matchingName="縦書きタイトルと&#10;縦書きテキスト" type="vertTitleAndTx">
  <p:cSld name="VERTICAL_TITLE_AND_VERTICAL_TEXT">
    <p:spTree>
      <p:nvGrpSpPr>
        <p:cNvPr id="1" name="Shape 121"/>
        <p:cNvGrpSpPr/>
        <p:nvPr/>
      </p:nvGrpSpPr>
      <p:grpSpPr>
        <a:xfrm>
          <a:off x="0" y="0"/>
          <a:ext cx="0" cy="0"/>
          <a:chOff x="0" y="0"/>
          <a:chExt cx="0" cy="0"/>
        </a:xfrm>
      </p:grpSpPr>
      <p:sp>
        <p:nvSpPr>
          <p:cNvPr id="122" name="Google Shape;122;p24"/>
          <p:cNvSpPr txBox="1">
            <a:spLocks noGrp="1"/>
          </p:cNvSpPr>
          <p:nvPr>
            <p:ph type="title"/>
          </p:nvPr>
        </p:nvSpPr>
        <p:spPr>
          <a:xfrm rot="5400000">
            <a:off x="5350073" y="1467445"/>
            <a:ext cx="4358879" cy="1971675"/>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23" name="Google Shape;123;p24"/>
          <p:cNvSpPr txBox="1">
            <a:spLocks noGrp="1"/>
          </p:cNvSpPr>
          <p:nvPr>
            <p:ph type="body" idx="1"/>
          </p:nvPr>
        </p:nvSpPr>
        <p:spPr>
          <a:xfrm rot="5400000">
            <a:off x="1349573" y="-447080"/>
            <a:ext cx="4358879" cy="5800725"/>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24" name="Google Shape;124;p24"/>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5" name="Google Shape;125;p24"/>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26" name="Google Shape;126;p24"/>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ja"/>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name="simple-light-2">
    <p:bg>
      <p:bgPr>
        <a:solidFill>
          <a:schemeClr val="lt1"/>
        </a:solidFill>
        <a:effectLst/>
      </p:bgPr>
    </p:bg>
    <p:spTree>
      <p:nvGrpSpPr>
        <p:cNvPr id="1" name="Shape 5"/>
        <p:cNvGrpSpPr/>
        <p:nvPr/>
      </p:nvGrpSpPr>
      <p:grpSpPr>
        <a:xfrm>
          <a:off x="0" y="0"/>
          <a:ext cx="0" cy="0"/>
          <a:chOff x="0" y="0"/>
          <a:chExt cx="0" cy="0"/>
        </a:xfrm>
      </p:grpSpPr>
      <p:sp>
        <p:nvSpPr>
          <p:cNvPr id="6" name="Google Shape;6;p1"/>
          <p:cNvSpPr txBox="1">
            <a:spLocks noGrp="1"/>
          </p:cNvSpPr>
          <p:nvPr>
            <p:ph type="title"/>
          </p:nvPr>
        </p:nvSpPr>
        <p:spPr>
          <a:xfrm>
            <a:off x="311700" y="445025"/>
            <a:ext cx="8520600" cy="572700"/>
          </a:xfrm>
          <a:prstGeom prst="rect">
            <a:avLst/>
          </a:prstGeom>
          <a:noFill/>
          <a:ln>
            <a:noFill/>
          </a:ln>
        </p:spPr>
        <p:txBody>
          <a:bodyPr spcFirstLastPara="1" wrap="square" lIns="91425" tIns="91425" rIns="91425" bIns="91425" anchor="t" anchorCtr="0">
            <a:norm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a:endParaRPr/>
          </a:p>
        </p:txBody>
      </p:sp>
      <p:sp>
        <p:nvSpPr>
          <p:cNvPr id="7" name="Google Shape;7;p1"/>
          <p:cNvSpPr txBox="1">
            <a:spLocks noGrp="1"/>
          </p:cNvSpPr>
          <p:nvPr>
            <p:ph type="body" idx="1"/>
          </p:nvPr>
        </p:nvSpPr>
        <p:spPr>
          <a:xfrm>
            <a:off x="311700" y="1152475"/>
            <a:ext cx="8520600" cy="3416400"/>
          </a:xfrm>
          <a:prstGeom prst="rect">
            <a:avLst/>
          </a:prstGeom>
          <a:noFill/>
          <a:ln>
            <a:noFill/>
          </a:ln>
        </p:spPr>
        <p:txBody>
          <a:bodyPr spcFirstLastPara="1" wrap="square" lIns="91425" tIns="91425" rIns="91425" bIns="91425" anchor="t" anchorCtr="0">
            <a:normAutofit/>
          </a:bodyPr>
          <a:lstStyle>
            <a:lvl1pPr marL="457200" lvl="0" indent="-342900">
              <a:lnSpc>
                <a:spcPct val="115000"/>
              </a:lnSpc>
              <a:spcBef>
                <a:spcPts val="0"/>
              </a:spcBef>
              <a:spcAft>
                <a:spcPts val="0"/>
              </a:spcAft>
              <a:buClr>
                <a:schemeClr val="dk2"/>
              </a:buClr>
              <a:buSzPts val="1800"/>
              <a:buChar char="●"/>
              <a:defRPr sz="1800">
                <a:solidFill>
                  <a:schemeClr val="dk2"/>
                </a:solidFill>
              </a:defRPr>
            </a:lvl1pPr>
            <a:lvl2pPr marL="914400" lvl="1" indent="-317500">
              <a:lnSpc>
                <a:spcPct val="115000"/>
              </a:lnSpc>
              <a:spcBef>
                <a:spcPts val="0"/>
              </a:spcBef>
              <a:spcAft>
                <a:spcPts val="0"/>
              </a:spcAft>
              <a:buClr>
                <a:schemeClr val="dk2"/>
              </a:buClr>
              <a:buSzPts val="1400"/>
              <a:buChar char="○"/>
              <a:defRPr>
                <a:solidFill>
                  <a:schemeClr val="dk2"/>
                </a:solidFill>
              </a:defRPr>
            </a:lvl2pPr>
            <a:lvl3pPr marL="1371600" lvl="2" indent="-317500">
              <a:lnSpc>
                <a:spcPct val="115000"/>
              </a:lnSpc>
              <a:spcBef>
                <a:spcPts val="0"/>
              </a:spcBef>
              <a:spcAft>
                <a:spcPts val="0"/>
              </a:spcAft>
              <a:buClr>
                <a:schemeClr val="dk2"/>
              </a:buClr>
              <a:buSzPts val="1400"/>
              <a:buChar char="■"/>
              <a:defRPr>
                <a:solidFill>
                  <a:schemeClr val="dk2"/>
                </a:solidFill>
              </a:defRPr>
            </a:lvl3pPr>
            <a:lvl4pPr marL="1828800" lvl="3" indent="-317500">
              <a:lnSpc>
                <a:spcPct val="115000"/>
              </a:lnSpc>
              <a:spcBef>
                <a:spcPts val="0"/>
              </a:spcBef>
              <a:spcAft>
                <a:spcPts val="0"/>
              </a:spcAft>
              <a:buClr>
                <a:schemeClr val="dk2"/>
              </a:buClr>
              <a:buSzPts val="1400"/>
              <a:buChar char="●"/>
              <a:defRPr>
                <a:solidFill>
                  <a:schemeClr val="dk2"/>
                </a:solidFill>
              </a:defRPr>
            </a:lvl4pPr>
            <a:lvl5pPr marL="2286000" lvl="4" indent="-317500">
              <a:lnSpc>
                <a:spcPct val="115000"/>
              </a:lnSpc>
              <a:spcBef>
                <a:spcPts val="0"/>
              </a:spcBef>
              <a:spcAft>
                <a:spcPts val="0"/>
              </a:spcAft>
              <a:buClr>
                <a:schemeClr val="dk2"/>
              </a:buClr>
              <a:buSzPts val="1400"/>
              <a:buChar char="○"/>
              <a:defRPr>
                <a:solidFill>
                  <a:schemeClr val="dk2"/>
                </a:solidFill>
              </a:defRPr>
            </a:lvl5pPr>
            <a:lvl6pPr marL="2743200" lvl="5" indent="-317500">
              <a:lnSpc>
                <a:spcPct val="115000"/>
              </a:lnSpc>
              <a:spcBef>
                <a:spcPts val="0"/>
              </a:spcBef>
              <a:spcAft>
                <a:spcPts val="0"/>
              </a:spcAft>
              <a:buClr>
                <a:schemeClr val="dk2"/>
              </a:buClr>
              <a:buSzPts val="1400"/>
              <a:buChar char="■"/>
              <a:defRPr>
                <a:solidFill>
                  <a:schemeClr val="dk2"/>
                </a:solidFill>
              </a:defRPr>
            </a:lvl6pPr>
            <a:lvl7pPr marL="3200400" lvl="6" indent="-317500">
              <a:lnSpc>
                <a:spcPct val="115000"/>
              </a:lnSpc>
              <a:spcBef>
                <a:spcPts val="0"/>
              </a:spcBef>
              <a:spcAft>
                <a:spcPts val="0"/>
              </a:spcAft>
              <a:buClr>
                <a:schemeClr val="dk2"/>
              </a:buClr>
              <a:buSzPts val="1400"/>
              <a:buChar char="●"/>
              <a:defRPr>
                <a:solidFill>
                  <a:schemeClr val="dk2"/>
                </a:solidFill>
              </a:defRPr>
            </a:lvl7pPr>
            <a:lvl8pPr marL="3657600" lvl="7" indent="-317500">
              <a:lnSpc>
                <a:spcPct val="115000"/>
              </a:lnSpc>
              <a:spcBef>
                <a:spcPts val="0"/>
              </a:spcBef>
              <a:spcAft>
                <a:spcPts val="0"/>
              </a:spcAft>
              <a:buClr>
                <a:schemeClr val="dk2"/>
              </a:buClr>
              <a:buSzPts val="1400"/>
              <a:buChar char="○"/>
              <a:defRPr>
                <a:solidFill>
                  <a:schemeClr val="dk2"/>
                </a:solidFill>
              </a:defRPr>
            </a:lvl8pPr>
            <a:lvl9pPr marL="4114800" lvl="8" indent="-317500">
              <a:lnSpc>
                <a:spcPct val="115000"/>
              </a:lnSpc>
              <a:spcBef>
                <a:spcPts val="0"/>
              </a:spcBef>
              <a:spcAft>
                <a:spcPts val="0"/>
              </a:spcAft>
              <a:buClr>
                <a:schemeClr val="dk2"/>
              </a:buClr>
              <a:buSzPts val="1400"/>
              <a:buChar char="■"/>
              <a:defRPr>
                <a:solidFill>
                  <a:schemeClr val="dk2"/>
                </a:solidFill>
              </a:defRPr>
            </a:lvl9pPr>
          </a:lstStyle>
          <a:p>
            <a:endParaRPr/>
          </a:p>
        </p:txBody>
      </p:sp>
      <p:sp>
        <p:nvSpPr>
          <p:cNvPr id="8" name="Google Shape;8;p1"/>
          <p:cNvSpPr txBox="1">
            <a:spLocks noGrp="1"/>
          </p:cNvSpPr>
          <p:nvPr>
            <p:ph type="sldNum" idx="12"/>
          </p:nvPr>
        </p:nvSpPr>
        <p:spPr>
          <a:xfrm>
            <a:off x="8472458" y="4663217"/>
            <a:ext cx="548700" cy="393600"/>
          </a:xfrm>
          <a:prstGeom prst="rect">
            <a:avLst/>
          </a:prstGeom>
          <a:noFill/>
          <a:ln>
            <a:noFill/>
          </a:ln>
        </p:spPr>
        <p:txBody>
          <a:bodyPr spcFirstLastPara="1" wrap="square" lIns="91425" tIns="91425" rIns="91425" bIns="91425" anchor="ctr" anchorCtr="0">
            <a:norm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50"/>
        <p:cNvGrpSpPr/>
        <p:nvPr/>
      </p:nvGrpSpPr>
      <p:grpSpPr>
        <a:xfrm>
          <a:off x="0" y="0"/>
          <a:ext cx="0" cy="0"/>
          <a:chOff x="0" y="0"/>
          <a:chExt cx="0" cy="0"/>
        </a:xfrm>
      </p:grpSpPr>
      <p:sp>
        <p:nvSpPr>
          <p:cNvPr id="51" name="Google Shape;51;p13"/>
          <p:cNvSpPr txBox="1">
            <a:spLocks noGrp="1"/>
          </p:cNvSpPr>
          <p:nvPr>
            <p:ph type="title"/>
          </p:nvPr>
        </p:nvSpPr>
        <p:spPr>
          <a:xfrm>
            <a:off x="628650" y="273845"/>
            <a:ext cx="7886700" cy="994172"/>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4400"/>
              <a:buFont typeface="Calibri"/>
              <a:buNone/>
              <a:defRPr sz="4400" b="0" i="0" u="none" strike="noStrike" cap="none">
                <a:solidFill>
                  <a:schemeClr val="dk1"/>
                </a:solidFill>
                <a:latin typeface="Calibri"/>
                <a:ea typeface="Calibri"/>
                <a:cs typeface="Calibri"/>
                <a:sym typeface="Calibri"/>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52" name="Google Shape;52;p13"/>
          <p:cNvSpPr txBox="1">
            <a:spLocks noGrp="1"/>
          </p:cNvSpPr>
          <p:nvPr>
            <p:ph type="body" idx="1"/>
          </p:nvPr>
        </p:nvSpPr>
        <p:spPr>
          <a:xfrm>
            <a:off x="628650" y="1369219"/>
            <a:ext cx="7886700" cy="3263504"/>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Calibri"/>
                <a:ea typeface="Calibri"/>
                <a:cs typeface="Calibri"/>
                <a:sym typeface="Calibri"/>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Calibri"/>
                <a:ea typeface="Calibri"/>
                <a:cs typeface="Calibri"/>
                <a:sym typeface="Calibri"/>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Calibri"/>
                <a:ea typeface="Calibri"/>
                <a:cs typeface="Calibri"/>
                <a:sym typeface="Calibri"/>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Calibri"/>
                <a:ea typeface="Calibri"/>
                <a:cs typeface="Calibri"/>
                <a:sym typeface="Calibri"/>
              </a:defRPr>
            </a:lvl9pPr>
          </a:lstStyle>
          <a:p>
            <a:endParaRPr/>
          </a:p>
        </p:txBody>
      </p:sp>
      <p:sp>
        <p:nvSpPr>
          <p:cNvPr id="53" name="Google Shape;53;p13"/>
          <p:cNvSpPr txBox="1">
            <a:spLocks noGrp="1"/>
          </p:cNvSpPr>
          <p:nvPr>
            <p:ph type="dt" idx="10"/>
          </p:nvPr>
        </p:nvSpPr>
        <p:spPr>
          <a:xfrm>
            <a:off x="628650" y="4767263"/>
            <a:ext cx="2057400" cy="273844"/>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4" name="Google Shape;54;p13"/>
          <p:cNvSpPr txBox="1">
            <a:spLocks noGrp="1"/>
          </p:cNvSpPr>
          <p:nvPr>
            <p:ph type="ftr" idx="11"/>
          </p:nvPr>
        </p:nvSpPr>
        <p:spPr>
          <a:xfrm>
            <a:off x="3028950" y="4767263"/>
            <a:ext cx="3086100" cy="273844"/>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5" name="Google Shape;55;p13"/>
          <p:cNvSpPr txBox="1">
            <a:spLocks noGrp="1"/>
          </p:cNvSpPr>
          <p:nvPr>
            <p:ph type="sldNum" idx="12"/>
          </p:nvPr>
        </p:nvSpPr>
        <p:spPr>
          <a:xfrm>
            <a:off x="6457950" y="4767263"/>
            <a:ext cx="2057400" cy="273844"/>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Calibri"/>
                <a:ea typeface="Calibri"/>
                <a:cs typeface="Calibri"/>
                <a:sym typeface="Calibri"/>
              </a:defRPr>
            </a:lvl1pPr>
            <a:lvl2pPr marL="0" marR="0" lvl="1" indent="0" algn="r" rtl="0">
              <a:spcBef>
                <a:spcPts val="0"/>
              </a:spcBef>
              <a:buNone/>
              <a:defRPr sz="1200" b="0" i="0" u="none" strike="noStrike" cap="none">
                <a:solidFill>
                  <a:srgbClr val="888888"/>
                </a:solidFill>
                <a:latin typeface="Calibri"/>
                <a:ea typeface="Calibri"/>
                <a:cs typeface="Calibri"/>
                <a:sym typeface="Calibri"/>
              </a:defRPr>
            </a:lvl2pPr>
            <a:lvl3pPr marL="0" marR="0" lvl="2" indent="0" algn="r" rtl="0">
              <a:spcBef>
                <a:spcPts val="0"/>
              </a:spcBef>
              <a:buNone/>
              <a:defRPr sz="1200" b="0" i="0" u="none" strike="noStrike" cap="none">
                <a:solidFill>
                  <a:srgbClr val="888888"/>
                </a:solidFill>
                <a:latin typeface="Calibri"/>
                <a:ea typeface="Calibri"/>
                <a:cs typeface="Calibri"/>
                <a:sym typeface="Calibri"/>
              </a:defRPr>
            </a:lvl3pPr>
            <a:lvl4pPr marL="0" marR="0" lvl="3" indent="0" algn="r" rtl="0">
              <a:spcBef>
                <a:spcPts val="0"/>
              </a:spcBef>
              <a:buNone/>
              <a:defRPr sz="1200" b="0" i="0" u="none" strike="noStrike" cap="none">
                <a:solidFill>
                  <a:srgbClr val="888888"/>
                </a:solidFill>
                <a:latin typeface="Calibri"/>
                <a:ea typeface="Calibri"/>
                <a:cs typeface="Calibri"/>
                <a:sym typeface="Calibri"/>
              </a:defRPr>
            </a:lvl4pPr>
            <a:lvl5pPr marL="0" marR="0" lvl="4" indent="0" algn="r" rtl="0">
              <a:spcBef>
                <a:spcPts val="0"/>
              </a:spcBef>
              <a:buNone/>
              <a:defRPr sz="1200" b="0" i="0" u="none" strike="noStrike" cap="none">
                <a:solidFill>
                  <a:srgbClr val="888888"/>
                </a:solidFill>
                <a:latin typeface="Calibri"/>
                <a:ea typeface="Calibri"/>
                <a:cs typeface="Calibri"/>
                <a:sym typeface="Calibri"/>
              </a:defRPr>
            </a:lvl5pPr>
            <a:lvl6pPr marL="0" marR="0" lvl="5" indent="0" algn="r" rtl="0">
              <a:spcBef>
                <a:spcPts val="0"/>
              </a:spcBef>
              <a:buNone/>
              <a:defRPr sz="1200" b="0" i="0" u="none" strike="noStrike" cap="none">
                <a:solidFill>
                  <a:srgbClr val="888888"/>
                </a:solidFill>
                <a:latin typeface="Calibri"/>
                <a:ea typeface="Calibri"/>
                <a:cs typeface="Calibri"/>
                <a:sym typeface="Calibri"/>
              </a:defRPr>
            </a:lvl6pPr>
            <a:lvl7pPr marL="0" marR="0" lvl="6" indent="0" algn="r" rtl="0">
              <a:spcBef>
                <a:spcPts val="0"/>
              </a:spcBef>
              <a:buNone/>
              <a:defRPr sz="1200" b="0" i="0" u="none" strike="noStrike" cap="none">
                <a:solidFill>
                  <a:srgbClr val="888888"/>
                </a:solidFill>
                <a:latin typeface="Calibri"/>
                <a:ea typeface="Calibri"/>
                <a:cs typeface="Calibri"/>
                <a:sym typeface="Calibri"/>
              </a:defRPr>
            </a:lvl7pPr>
            <a:lvl8pPr marL="0" marR="0" lvl="7" indent="0" algn="r" rtl="0">
              <a:spcBef>
                <a:spcPts val="0"/>
              </a:spcBef>
              <a:buNone/>
              <a:defRPr sz="1200" b="0" i="0" u="none" strike="noStrike" cap="none">
                <a:solidFill>
                  <a:srgbClr val="888888"/>
                </a:solidFill>
                <a:latin typeface="Calibri"/>
                <a:ea typeface="Calibri"/>
                <a:cs typeface="Calibri"/>
                <a:sym typeface="Calibri"/>
              </a:defRPr>
            </a:lvl8pPr>
            <a:lvl9pPr marL="0" marR="0" lvl="8" indent="0" algn="r" rtl="0">
              <a:spcBef>
                <a:spcPts val="0"/>
              </a:spcBef>
              <a:buNone/>
              <a:defRPr sz="1200" b="0" i="0" u="none" strike="noStrike" cap="none">
                <a:solidFill>
                  <a:srgbClr val="888888"/>
                </a:solidFill>
                <a:latin typeface="Calibri"/>
                <a:ea typeface="Calibri"/>
                <a:cs typeface="Calibri"/>
                <a:sym typeface="Calibri"/>
              </a:defRPr>
            </a:lvl9pPr>
          </a:lstStyle>
          <a:p>
            <a:pPr marL="0" lvl="0" indent="0" algn="r" rtl="0">
              <a:spcBef>
                <a:spcPts val="0"/>
              </a:spcBef>
              <a:spcAft>
                <a:spcPts val="0"/>
              </a:spcAft>
              <a:buNone/>
            </a:pPr>
            <a:fld id="{00000000-1234-1234-1234-123412341234}" type="slidenum">
              <a:rPr lang="ja"/>
              <a:t>‹#›</a:t>
            </a:fld>
            <a:endParaRPr/>
          </a:p>
        </p:txBody>
      </p:sp>
    </p:spTree>
  </p:cSld>
  <p:clrMap bg1="lt1" tx1="dk1" bg2="dk2" tx2="lt2" accent1="accent1" accent2="accent2" accent3="accent3" accent4="accent4" accent5="accent5" accent6="accent6" hlink="hlink" folHlink="folHlink"/>
  <p:sldLayoutIdLst>
    <p:sldLayoutId id="2147483659" r:id="rId1"/>
    <p:sldLayoutId id="2147483660" r:id="rId2"/>
    <p:sldLayoutId id="2147483661" r:id="rId3"/>
    <p:sldLayoutId id="2147483662" r:id="rId4"/>
    <p:sldLayoutId id="2147483663" r:id="rId5"/>
    <p:sldLayoutId id="2147483664" r:id="rId6"/>
    <p:sldLayoutId id="2147483665" r:id="rId7"/>
    <p:sldLayoutId id="2147483666" r:id="rId8"/>
    <p:sldLayoutId id="2147483667" r:id="rId9"/>
    <p:sldLayoutId id="2147483668" r:id="rId10"/>
    <p:sldLayoutId id="214748366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spc="0">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31"/>
        <p:cNvGrpSpPr/>
        <p:nvPr/>
      </p:nvGrpSpPr>
      <p:grpSpPr>
        <a:xfrm>
          <a:off x="0" y="0"/>
          <a:ext cx="0" cy="0"/>
          <a:chOff x="0" y="0"/>
          <a:chExt cx="0" cy="0"/>
        </a:xfrm>
      </p:grpSpPr>
      <p:sp>
        <p:nvSpPr>
          <p:cNvPr id="132" name="Google Shape;132;p25"/>
          <p:cNvSpPr txBox="1"/>
          <p:nvPr/>
        </p:nvSpPr>
        <p:spPr>
          <a:xfrm>
            <a:off x="1277149" y="428001"/>
            <a:ext cx="7344600" cy="369300"/>
          </a:xfrm>
          <a:prstGeom prst="rect">
            <a:avLst/>
          </a:prstGeom>
          <a:noFill/>
          <a:ln>
            <a:noFill/>
          </a:ln>
        </p:spPr>
        <p:txBody>
          <a:bodyPr spcFirstLastPara="1" wrap="square" lIns="91425" tIns="45700" rIns="91425" bIns="45700" anchor="t" anchorCtr="0">
            <a:noAutofit/>
          </a:bodyPr>
          <a:lstStyle/>
          <a:p>
            <a:pPr marL="0" marR="0" lvl="0" indent="0" algn="ctr" rtl="0">
              <a:spcBef>
                <a:spcPts val="0"/>
              </a:spcBef>
              <a:spcAft>
                <a:spcPts val="0"/>
              </a:spcAft>
              <a:buNone/>
            </a:pPr>
            <a:r>
              <a:rPr lang="ja" sz="1800">
                <a:solidFill>
                  <a:schemeClr val="lt1"/>
                </a:solidFill>
                <a:latin typeface="Meiryo"/>
                <a:ea typeface="Meiryo"/>
                <a:cs typeface="Meiryo"/>
                <a:sym typeface="Meiryo"/>
              </a:rPr>
              <a:t>フラットモバイルスタンド</a:t>
            </a:r>
            <a:endParaRPr sz="1800" i="0" u="none" strike="noStrike" cap="none">
              <a:solidFill>
                <a:schemeClr val="lt1"/>
              </a:solidFill>
              <a:latin typeface="Meiryo"/>
              <a:ea typeface="Meiryo"/>
              <a:cs typeface="Meiryo"/>
              <a:sym typeface="Meiryo"/>
            </a:endParaRPr>
          </a:p>
        </p:txBody>
      </p:sp>
      <p:sp>
        <p:nvSpPr>
          <p:cNvPr id="133" name="Google Shape;133;p25"/>
          <p:cNvSpPr txBox="1"/>
          <p:nvPr/>
        </p:nvSpPr>
        <p:spPr>
          <a:xfrm>
            <a:off x="485900" y="3939117"/>
            <a:ext cx="4086000" cy="233100"/>
          </a:xfrm>
          <a:prstGeom prst="rect">
            <a:avLst/>
          </a:prstGeom>
          <a:noFill/>
          <a:ln>
            <a:noFill/>
          </a:ln>
        </p:spPr>
        <p:txBody>
          <a:bodyPr spcFirstLastPara="1" wrap="square" lIns="90000" tIns="46800" rIns="0" bIns="46800" anchor="t" anchorCtr="0">
            <a:noAutofit/>
          </a:bodyPr>
          <a:lstStyle/>
          <a:p>
            <a:pPr marL="0" marR="0" lvl="0" indent="0" algn="l" rtl="0">
              <a:spcBef>
                <a:spcPts val="0"/>
              </a:spcBef>
              <a:spcAft>
                <a:spcPts val="0"/>
              </a:spcAft>
              <a:buNone/>
            </a:pPr>
            <a:r>
              <a:rPr lang="ja" sz="900" dirty="0">
                <a:solidFill>
                  <a:schemeClr val="dk1"/>
                </a:solidFill>
                <a:latin typeface="Meiryo"/>
                <a:ea typeface="Meiryo"/>
                <a:cs typeface="Meiryo"/>
                <a:sym typeface="Meiryo"/>
              </a:rPr>
              <a:t>素材 : 本体：ABS、滑り止め：シリコン</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サイズ : 収納時：W76×D4×H133mm、使用時：W76×D101×H96〜128mm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重量 : 約54g</a:t>
            </a:r>
            <a:r>
              <a:rPr lang="ja-JP" altLang="en-US" sz="900">
                <a:solidFill>
                  <a:schemeClr val="dk1"/>
                </a:solidFill>
                <a:latin typeface="Meiryo"/>
                <a:ea typeface="Meiryo"/>
                <a:cs typeface="Meiryo"/>
                <a:sym typeface="Meiryo"/>
              </a:rPr>
              <a:t>　</a:t>
            </a:r>
            <a:r>
              <a:rPr lang="ja" sz="900">
                <a:solidFill>
                  <a:schemeClr val="dk1"/>
                </a:solidFill>
                <a:latin typeface="Meiryo"/>
                <a:ea typeface="Meiryo"/>
                <a:cs typeface="Meiryo"/>
                <a:sym typeface="Meiryo"/>
              </a:rPr>
              <a:t>包装 </a:t>
            </a:r>
            <a:r>
              <a:rPr lang="ja" sz="900" dirty="0">
                <a:solidFill>
                  <a:schemeClr val="dk1"/>
                </a:solidFill>
                <a:latin typeface="Meiryo"/>
                <a:ea typeface="Meiryo"/>
                <a:cs typeface="Meiryo"/>
                <a:sym typeface="Meiryo"/>
              </a:rPr>
              <a:t>: 化粧箱：W81×D10×H140mm</a:t>
            </a:r>
            <a:endParaRPr sz="900" dirty="0">
              <a:solidFill>
                <a:schemeClr val="dk1"/>
              </a:solidFill>
              <a:latin typeface="Meiryo"/>
              <a:ea typeface="Meiryo"/>
              <a:cs typeface="Meiryo"/>
              <a:sym typeface="Meiryo"/>
            </a:endParaRPr>
          </a:p>
          <a:p>
            <a:pPr marL="0" marR="0" lvl="0" indent="0" algn="l" rtl="0">
              <a:spcBef>
                <a:spcPts val="0"/>
              </a:spcBef>
              <a:spcAft>
                <a:spcPts val="0"/>
              </a:spcAft>
              <a:buNone/>
            </a:pPr>
            <a:r>
              <a:rPr lang="ja" sz="900" dirty="0">
                <a:solidFill>
                  <a:schemeClr val="dk1"/>
                </a:solidFill>
                <a:latin typeface="Meiryo"/>
                <a:ea typeface="Meiryo"/>
                <a:cs typeface="Meiryo"/>
                <a:sym typeface="Meiryo"/>
              </a:rPr>
              <a:t>備考 : カートンサイズ：約430×330×255mm、カートン入数：200、カートン重量：約11.8kg </a:t>
            </a:r>
            <a:endParaRPr dirty="0">
              <a:latin typeface="Meiryo"/>
              <a:ea typeface="Meiryo"/>
              <a:cs typeface="Meiryo"/>
              <a:sym typeface="Meiryo"/>
            </a:endParaRPr>
          </a:p>
        </p:txBody>
      </p:sp>
      <p:sp>
        <p:nvSpPr>
          <p:cNvPr id="134" name="Google Shape;134;p25"/>
          <p:cNvSpPr/>
          <p:nvPr/>
        </p:nvSpPr>
        <p:spPr>
          <a:xfrm>
            <a:off x="5035845" y="951388"/>
            <a:ext cx="739603" cy="554702"/>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accent4"/>
              </a:solidFill>
              <a:latin typeface="Calibri"/>
              <a:ea typeface="Calibri"/>
              <a:cs typeface="Calibri"/>
              <a:sym typeface="Calibri"/>
            </a:endParaRPr>
          </a:p>
        </p:txBody>
      </p:sp>
      <p:sp>
        <p:nvSpPr>
          <p:cNvPr id="135" name="Google Shape;135;p25"/>
          <p:cNvSpPr txBox="1"/>
          <p:nvPr/>
        </p:nvSpPr>
        <p:spPr>
          <a:xfrm>
            <a:off x="5035210" y="1083131"/>
            <a:ext cx="739500" cy="3231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500">
                <a:solidFill>
                  <a:srgbClr val="1F3864"/>
                </a:solidFill>
                <a:latin typeface="Meiryo"/>
                <a:ea typeface="Meiryo"/>
                <a:cs typeface="Meiryo"/>
                <a:sym typeface="Meiryo"/>
              </a:rPr>
              <a:t>特徴</a:t>
            </a:r>
            <a:endParaRPr>
              <a:latin typeface="Meiryo"/>
              <a:ea typeface="Meiryo"/>
              <a:cs typeface="Meiryo"/>
              <a:sym typeface="Meiryo"/>
            </a:endParaRPr>
          </a:p>
        </p:txBody>
      </p:sp>
      <p:cxnSp>
        <p:nvCxnSpPr>
          <p:cNvPr id="136" name="Google Shape;136;p25"/>
          <p:cNvCxnSpPr/>
          <p:nvPr/>
        </p:nvCxnSpPr>
        <p:spPr>
          <a:xfrm>
            <a:off x="873175" y="3875458"/>
            <a:ext cx="3560100" cy="9600"/>
          </a:xfrm>
          <a:prstGeom prst="straightConnector1">
            <a:avLst/>
          </a:prstGeom>
          <a:noFill/>
          <a:ln w="9525" cap="flat" cmpd="sng">
            <a:solidFill>
              <a:srgbClr val="757070"/>
            </a:solidFill>
            <a:prstDash val="dash"/>
            <a:miter lim="8000"/>
            <a:headEnd type="none" w="sm" len="sm"/>
            <a:tailEnd type="none" w="sm" len="sm"/>
          </a:ln>
        </p:spPr>
      </p:cxnSp>
      <p:sp>
        <p:nvSpPr>
          <p:cNvPr id="137" name="Google Shape;137;p25"/>
          <p:cNvSpPr txBox="1"/>
          <p:nvPr/>
        </p:nvSpPr>
        <p:spPr>
          <a:xfrm>
            <a:off x="425875" y="3772317"/>
            <a:ext cx="447300" cy="24630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ja" sz="1000">
                <a:solidFill>
                  <a:schemeClr val="dk1"/>
                </a:solidFill>
                <a:latin typeface="Meiryo"/>
                <a:ea typeface="Meiryo"/>
                <a:cs typeface="Meiryo"/>
                <a:sym typeface="Meiryo"/>
              </a:rPr>
              <a:t>仕様</a:t>
            </a:r>
            <a:endParaRPr sz="1500">
              <a:latin typeface="Meiryo"/>
              <a:ea typeface="Meiryo"/>
              <a:cs typeface="Meiryo"/>
              <a:sym typeface="Meiryo"/>
            </a:endParaRPr>
          </a:p>
        </p:txBody>
      </p:sp>
      <p:sp>
        <p:nvSpPr>
          <p:cNvPr id="138" name="Google Shape;138;p25"/>
          <p:cNvSpPr txBox="1"/>
          <p:nvPr/>
        </p:nvSpPr>
        <p:spPr>
          <a:xfrm>
            <a:off x="296325" y="464425"/>
            <a:ext cx="1001400" cy="2769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200">
                <a:solidFill>
                  <a:schemeClr val="lt1"/>
                </a:solidFill>
                <a:latin typeface="Meiryo"/>
                <a:ea typeface="Meiryo"/>
                <a:cs typeface="Meiryo"/>
                <a:sym typeface="Meiryo"/>
              </a:rPr>
              <a:t>【提案書】</a:t>
            </a:r>
            <a:endParaRPr sz="1200">
              <a:solidFill>
                <a:schemeClr val="lt1"/>
              </a:solidFill>
              <a:latin typeface="Meiryo"/>
              <a:ea typeface="Meiryo"/>
              <a:cs typeface="Meiryo"/>
              <a:sym typeface="Meiryo"/>
            </a:endParaRPr>
          </a:p>
        </p:txBody>
      </p:sp>
      <p:sp>
        <p:nvSpPr>
          <p:cNvPr id="139" name="Google Shape;139;p25"/>
          <p:cNvSpPr txBox="1"/>
          <p:nvPr/>
        </p:nvSpPr>
        <p:spPr>
          <a:xfrm>
            <a:off x="5932095" y="886460"/>
            <a:ext cx="2917200" cy="278100"/>
          </a:xfrm>
          <a:prstGeom prst="rect">
            <a:avLst/>
          </a:prstGeom>
          <a:noFill/>
          <a:ln>
            <a:noFill/>
          </a:ln>
        </p:spPr>
        <p:txBody>
          <a:bodyPr spcFirstLastPara="1" wrap="square" lIns="0" tIns="46800" rIns="0" bIns="45700" anchor="t" anchorCtr="0">
            <a:noAutofit/>
          </a:bodyPr>
          <a:lstStyle/>
          <a:p>
            <a:pPr marL="0" marR="0" lvl="0" indent="0" algn="just" rtl="0">
              <a:lnSpc>
                <a:spcPct val="150000"/>
              </a:lnSpc>
              <a:spcBef>
                <a:spcPts val="0"/>
              </a:spcBef>
              <a:spcAft>
                <a:spcPts val="0"/>
              </a:spcAft>
              <a:buNone/>
            </a:pPr>
            <a:r>
              <a:rPr lang="ja" sz="1200">
                <a:solidFill>
                  <a:srgbClr val="333333"/>
                </a:solidFill>
                <a:highlight>
                  <a:srgbClr val="FFFFFF"/>
                </a:highlight>
                <a:latin typeface="Meiryo"/>
                <a:ea typeface="Meiryo"/>
                <a:cs typeface="Meiryo"/>
                <a:sym typeface="Meiryo"/>
              </a:rPr>
              <a:t>4段階で角度調整できる上、たたむとフラットになるため持ち歩きにも便利なモバイルスタンドです。USBコードを差したままでもスマホ等を置けるので長時間の視聴やリモート会議などにも最適！ </a:t>
            </a:r>
            <a:endParaRPr sz="1200">
              <a:solidFill>
                <a:schemeClr val="dk1"/>
              </a:solidFill>
              <a:latin typeface="Meiryo"/>
              <a:ea typeface="Meiryo"/>
              <a:cs typeface="Meiryo"/>
              <a:sym typeface="Meiryo"/>
            </a:endParaRPr>
          </a:p>
        </p:txBody>
      </p:sp>
      <p:sp>
        <p:nvSpPr>
          <p:cNvPr id="140" name="Google Shape;140;p25"/>
          <p:cNvSpPr/>
          <p:nvPr/>
        </p:nvSpPr>
        <p:spPr>
          <a:xfrm>
            <a:off x="5035845" y="3758250"/>
            <a:ext cx="739500" cy="554700"/>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1" name="Google Shape;141;p25"/>
          <p:cNvSpPr txBox="1"/>
          <p:nvPr/>
        </p:nvSpPr>
        <p:spPr>
          <a:xfrm>
            <a:off x="5035210" y="3907597"/>
            <a:ext cx="739500" cy="3078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お見積</a:t>
            </a:r>
            <a:endParaRPr>
              <a:latin typeface="Meiryo"/>
              <a:ea typeface="Meiryo"/>
              <a:cs typeface="Meiryo"/>
              <a:sym typeface="Meiryo"/>
            </a:endParaRPr>
          </a:p>
        </p:txBody>
      </p:sp>
      <p:cxnSp>
        <p:nvCxnSpPr>
          <p:cNvPr id="142" name="Google Shape;142;p25"/>
          <p:cNvCxnSpPr/>
          <p:nvPr/>
        </p:nvCxnSpPr>
        <p:spPr>
          <a:xfrm>
            <a:off x="5880100" y="2839224"/>
            <a:ext cx="2969061" cy="0"/>
          </a:xfrm>
          <a:prstGeom prst="straightConnector1">
            <a:avLst/>
          </a:prstGeom>
          <a:noFill/>
          <a:ln w="19050" cap="flat" cmpd="sng">
            <a:solidFill>
              <a:srgbClr val="757070"/>
            </a:solidFill>
            <a:prstDash val="solid"/>
            <a:miter lim="8000"/>
            <a:headEnd type="none" w="sm" len="sm"/>
            <a:tailEnd type="none" w="sm" len="sm"/>
          </a:ln>
        </p:spPr>
      </p:cxnSp>
      <p:grpSp>
        <p:nvGrpSpPr>
          <p:cNvPr id="143" name="Google Shape;143;p25"/>
          <p:cNvGrpSpPr/>
          <p:nvPr/>
        </p:nvGrpSpPr>
        <p:grpSpPr>
          <a:xfrm>
            <a:off x="5042402" y="2873153"/>
            <a:ext cx="739603" cy="554702"/>
            <a:chOff x="5042402" y="3087009"/>
            <a:chExt cx="739603" cy="739603"/>
          </a:xfrm>
        </p:grpSpPr>
        <p:sp>
          <p:nvSpPr>
            <p:cNvPr id="144" name="Google Shape;144;p25"/>
            <p:cNvSpPr/>
            <p:nvPr/>
          </p:nvSpPr>
          <p:spPr>
            <a:xfrm>
              <a:off x="5042402" y="3087009"/>
              <a:ext cx="739603" cy="739603"/>
            </a:xfrm>
            <a:prstGeom prst="ellipse">
              <a:avLst/>
            </a:prstGeom>
            <a:solidFill>
              <a:schemeClr val="lt1"/>
            </a:solidFill>
            <a:ln w="19050" cap="flat" cmpd="sng">
              <a:solidFill>
                <a:srgbClr val="1F3864"/>
              </a:solidFill>
              <a:prstDash val="solid"/>
              <a:miter lim="8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a:solidFill>
                  <a:schemeClr val="lt1"/>
                </a:solidFill>
                <a:latin typeface="Calibri"/>
                <a:ea typeface="Calibri"/>
                <a:cs typeface="Calibri"/>
                <a:sym typeface="Calibri"/>
              </a:endParaRPr>
            </a:p>
          </p:txBody>
        </p:sp>
        <p:sp>
          <p:nvSpPr>
            <p:cNvPr id="145" name="Google Shape;145;p25"/>
            <p:cNvSpPr txBox="1"/>
            <p:nvPr/>
          </p:nvSpPr>
          <p:spPr>
            <a:xfrm>
              <a:off x="5125318" y="3283093"/>
              <a:ext cx="569700" cy="41040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ja" sz="1400">
                  <a:solidFill>
                    <a:srgbClr val="1F3864"/>
                  </a:solidFill>
                  <a:latin typeface="Meiryo"/>
                  <a:ea typeface="Meiryo"/>
                  <a:cs typeface="Meiryo"/>
                  <a:sym typeface="Meiryo"/>
                </a:rPr>
                <a:t>納期</a:t>
              </a:r>
              <a:endParaRPr>
                <a:latin typeface="Meiryo"/>
                <a:ea typeface="Meiryo"/>
                <a:cs typeface="Meiryo"/>
                <a:sym typeface="Meiryo"/>
              </a:endParaRPr>
            </a:p>
          </p:txBody>
        </p:sp>
      </p:grpSp>
      <p:cxnSp>
        <p:nvCxnSpPr>
          <p:cNvPr id="146" name="Google Shape;146;p25"/>
          <p:cNvCxnSpPr/>
          <p:nvPr/>
        </p:nvCxnSpPr>
        <p:spPr>
          <a:xfrm>
            <a:off x="5880100" y="3740566"/>
            <a:ext cx="2969061" cy="0"/>
          </a:xfrm>
          <a:prstGeom prst="straightConnector1">
            <a:avLst/>
          </a:prstGeom>
          <a:noFill/>
          <a:ln w="19050" cap="flat" cmpd="sng">
            <a:solidFill>
              <a:srgbClr val="757070"/>
            </a:solidFill>
            <a:prstDash val="solid"/>
            <a:miter lim="8000"/>
            <a:headEnd type="none" w="sm" len="sm"/>
            <a:tailEnd type="none" w="sm" len="sm"/>
          </a:ln>
        </p:spPr>
      </p:cxnSp>
      <p:sp>
        <p:nvSpPr>
          <p:cNvPr id="147" name="Google Shape;147;p25"/>
          <p:cNvSpPr txBox="1"/>
          <p:nvPr/>
        </p:nvSpPr>
        <p:spPr>
          <a:xfrm>
            <a:off x="6071111" y="3074515"/>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納期スペース</a:t>
            </a:r>
            <a:endParaRPr sz="1600">
              <a:solidFill>
                <a:srgbClr val="AEABAB"/>
              </a:solidFill>
              <a:latin typeface="Meiryo"/>
              <a:ea typeface="Meiryo"/>
              <a:cs typeface="Meiryo"/>
              <a:sym typeface="Meiryo"/>
            </a:endParaRPr>
          </a:p>
        </p:txBody>
      </p:sp>
      <p:sp>
        <p:nvSpPr>
          <p:cNvPr id="148" name="Google Shape;148;p25"/>
          <p:cNvSpPr txBox="1"/>
          <p:nvPr/>
        </p:nvSpPr>
        <p:spPr>
          <a:xfrm>
            <a:off x="6071111" y="4094340"/>
            <a:ext cx="2778000" cy="339600"/>
          </a:xfrm>
          <a:prstGeom prst="rect">
            <a:avLst/>
          </a:prstGeom>
          <a:noFill/>
          <a:ln>
            <a:noFill/>
          </a:ln>
        </p:spPr>
        <p:txBody>
          <a:bodyPr spcFirstLastPara="1" wrap="square" lIns="0" tIns="46800" rIns="0" bIns="45700" anchor="t" anchorCtr="0">
            <a:spAutoFit/>
          </a:bodyPr>
          <a:lstStyle/>
          <a:p>
            <a:pPr marL="0" marR="0" lvl="0" indent="0" algn="l" rtl="0">
              <a:lnSpc>
                <a:spcPct val="137500"/>
              </a:lnSpc>
              <a:spcBef>
                <a:spcPts val="0"/>
              </a:spcBef>
              <a:spcAft>
                <a:spcPts val="0"/>
              </a:spcAft>
              <a:buNone/>
            </a:pPr>
            <a:r>
              <a:rPr lang="ja" sz="1600">
                <a:solidFill>
                  <a:srgbClr val="AEABAB"/>
                </a:solidFill>
                <a:latin typeface="Meiryo"/>
                <a:ea typeface="Meiryo"/>
                <a:cs typeface="Meiryo"/>
                <a:sym typeface="Meiryo"/>
              </a:rPr>
              <a:t>お見積りスペース</a:t>
            </a:r>
            <a:endParaRPr sz="1600">
              <a:solidFill>
                <a:srgbClr val="AEABAB"/>
              </a:solidFill>
              <a:latin typeface="Meiryo"/>
              <a:ea typeface="Meiryo"/>
              <a:cs typeface="Meiryo"/>
              <a:sym typeface="Meiryo"/>
            </a:endParaRPr>
          </a:p>
        </p:txBody>
      </p:sp>
      <p:pic>
        <p:nvPicPr>
          <p:cNvPr id="149" name="Google Shape;149;p25"/>
          <p:cNvPicPr preferRelativeResize="0"/>
          <p:nvPr/>
        </p:nvPicPr>
        <p:blipFill>
          <a:blip r:embed="rId3">
            <a:alphaModFix/>
          </a:blip>
          <a:stretch>
            <a:fillRect/>
          </a:stretch>
        </p:blipFill>
        <p:spPr>
          <a:xfrm>
            <a:off x="1162931" y="1068616"/>
            <a:ext cx="2618400" cy="2618400"/>
          </a:xfrm>
          <a:prstGeom prst="rect">
            <a:avLst/>
          </a:prstGeom>
          <a:noFill/>
          <a:ln>
            <a:noFill/>
          </a:ln>
        </p:spPr>
      </p:pic>
    </p:spTree>
  </p:cSld>
  <p:clrMapOvr>
    <a:masterClrMapping/>
  </p:clrMapOvr>
</p:sld>
</file>

<file path=ppt/theme/theme1.xml><?xml version="1.0" encoding="utf-8"?>
<a:theme xmlns:a="http://schemas.openxmlformats.org/drawingml/2006/main" name="Simple Light">
  <a:themeElements>
    <a:clrScheme name="Simple Light">
      <a:dk1>
        <a:srgbClr val="000000"/>
      </a:dk1>
      <a:lt1>
        <a:srgbClr val="FFFFFF"/>
      </a:lt1>
      <a:dk2>
        <a:srgbClr val="595959"/>
      </a:dk2>
      <a:lt2>
        <a:srgbClr val="EEEEEE"/>
      </a:lt2>
      <a:accent1>
        <a:srgbClr val="4285F4"/>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テーマ">
  <a:themeElements>
    <a:clrScheme name="Office テーマ">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0</TotalTime>
  <Words>121</Words>
  <Application>Microsoft Office PowerPoint</Application>
  <PresentationFormat>画面に合わせる (16:9)</PresentationFormat>
  <Paragraphs>14</Paragraphs>
  <Slides>1</Slides>
  <Notes>1</Notes>
  <HiddenSlides>0</HiddenSlides>
  <MMClips>0</MMClips>
  <ScaleCrop>false</ScaleCrop>
  <HeadingPairs>
    <vt:vector size="6" baseType="variant">
      <vt:variant>
        <vt:lpstr>使用されているフォント</vt:lpstr>
      </vt:variant>
      <vt:variant>
        <vt:i4>3</vt:i4>
      </vt:variant>
      <vt:variant>
        <vt:lpstr>テーマ</vt:lpstr>
      </vt:variant>
      <vt:variant>
        <vt:i4>2</vt:i4>
      </vt:variant>
      <vt:variant>
        <vt:lpstr>スライド タイトル</vt:lpstr>
      </vt:variant>
      <vt:variant>
        <vt:i4>1</vt:i4>
      </vt:variant>
    </vt:vector>
  </HeadingPairs>
  <TitlesOfParts>
    <vt:vector size="6" baseType="lpstr">
      <vt:lpstr>Meiryo</vt:lpstr>
      <vt:lpstr>Arial</vt:lpstr>
      <vt:lpstr>Calibri</vt:lpstr>
      <vt:lpstr>Simple Light</vt:lpstr>
      <vt:lpstr>Office テーマ</vt:lpstr>
      <vt:lpstr>PowerPoint プレゼンテーション</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KILAMEK119</cp:lastModifiedBy>
  <cp:revision>1</cp:revision>
  <dcterms:modified xsi:type="dcterms:W3CDTF">2026-10-20T01:33:57Z</dcterms:modified>
</cp:coreProperties>
</file>