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PREMO リサイクルレザーフセン付カードケース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リサイクルレザー、上質紙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約W109×D15×H75mm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約78g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フセン枚数3種各25枚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化粧箱：W122×D89×H28mm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カートンサイズ：約480×280×390mm、カートン入数：120、カートン重量：約10.4kg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皮革製品の工場などで発生した端材を再加工して利用した、フセン付のカードケースです。レザーの質感がシックで大人っぽさを表現しており、ビジネスシーンでも役立ちます。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2026-10-20T01:53:20Z</dcterms:modified>
</cp:coreProperties>
</file>