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PREMO リサイクルレザー ミラー&amp;モバイルスタンド</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リサイクルレザー、ステンレス、ポリエステル</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約W76×D8×H110mm</a:t>
            </a:r>
            <a:endParaRPr lang="en-US" altLang="ja"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a:solidFill>
                  <a:schemeClr val="dk1"/>
                </a:solidFill>
                <a:latin typeface="Meiryo"/>
                <a:ea typeface="Meiryo"/>
                <a:cs typeface="Meiryo"/>
                <a:sym typeface="Meiryo"/>
              </a:rPr>
              <a:t>重量 </a:t>
            </a:r>
            <a:r>
              <a:rPr lang="ja" sz="900" dirty="0">
                <a:solidFill>
                  <a:schemeClr val="dk1"/>
                </a:solidFill>
                <a:latin typeface="Meiryo"/>
                <a:ea typeface="Meiryo"/>
                <a:cs typeface="Meiryo"/>
                <a:sym typeface="Meiryo"/>
              </a:rPr>
              <a:t>: 約133g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包装 : 化粧箱：W89×D122×H28mm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カートンサイズ：約480×290×270mm、カートン入数：120、カートン重量：約11.5kg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その名のとおりコンパクトなミラーとしてもモバイルスタンドとして利用できる便利アイテムです。皮革製品の工場などで発生した端材を再加工して利用しており環境に優しい製品です。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106</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2026-10-20T02:44:07Z</dcterms:modified>
</cp:coreProperties>
</file>