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PREMO リサイクルレザー パス&amp;コインケース</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リサイクルレザー、PVC、亜鉛合金、ポリエステル</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パスケース：約W78×D10×H111mm、ストラップ部：全長約215mm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約99g</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包装 : 化粧箱：W97×D133×H29mm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a:solidFill>
                  <a:schemeClr val="dk1"/>
                </a:solidFill>
                <a:latin typeface="Meiryo"/>
                <a:ea typeface="Meiryo"/>
                <a:cs typeface="Meiryo"/>
                <a:sym typeface="Meiryo"/>
              </a:rPr>
              <a:t>備考 </a:t>
            </a:r>
            <a:r>
              <a:rPr lang="ja" sz="900" dirty="0">
                <a:solidFill>
                  <a:schemeClr val="dk1"/>
                </a:solidFill>
                <a:latin typeface="Meiryo"/>
                <a:ea typeface="Meiryo"/>
                <a:cs typeface="Meiryo"/>
                <a:sym typeface="Meiryo"/>
              </a:rPr>
              <a:t>: カートンサイズ：約520×310×400mm、カートン入数：120、カートン重量：約13.3kg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パスケースにもコインケースにもなる、シンプルながら使い勝手の良い便利アイテムです。皮革製品の工場などで発生した端材を再加工して利用しており環境に優しい製品です。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116</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2026-10-20T03:13:59Z</dcterms:modified>
</cp:coreProperties>
</file>