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4"/>
  </p:notesMasterIdLst>
  <p:sldIdLst>
    <p:sldId id="256"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96"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ee9a3f9409_2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g3ee9a3f9409_2_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3ee9a3f9409_2_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タイトル スライド"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00" y="841772"/>
            <a:ext cx="77724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4"/>
          <p:cNvSpPr txBox="1">
            <a:spLocks noGrp="1"/>
          </p:cNvSpPr>
          <p:nvPr>
            <p:ph type="subTitle" idx="1"/>
          </p:nvPr>
        </p:nvSpPr>
        <p:spPr>
          <a:xfrm>
            <a:off x="1143000" y="2701528"/>
            <a:ext cx="6858000" cy="124182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dist="508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5"/>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1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6"/>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3" name="Google Shape;73;p1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7"/>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7"/>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629841"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8"/>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6" name="Google Shape;86;p18"/>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8"/>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8" name="Google Shape;88;p18"/>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タイトルのみ" type="titleOnly">
  <p:cSld name="TITLE_ONLY">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1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97"/>
        <p:cNvGrpSpPr/>
        <p:nvPr/>
      </p:nvGrpSpPr>
      <p:grpSpPr>
        <a:xfrm>
          <a:off x="0" y="0"/>
          <a:ext cx="0" cy="0"/>
          <a:chOff x="0" y="0"/>
          <a:chExt cx="0" cy="0"/>
        </a:xfrm>
      </p:grpSpPr>
      <p:sp>
        <p:nvSpPr>
          <p:cNvPr id="98" name="Google Shape;98;p2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2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OBJECT_WITH_CAPTION_TEXT">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21"/>
          <p:cNvSpPr txBox="1">
            <a:spLocks noGrp="1"/>
          </p:cNvSpPr>
          <p:nvPr>
            <p:ph type="body" idx="1"/>
          </p:nvPr>
        </p:nvSpPr>
        <p:spPr>
          <a:xfrm>
            <a:off x="3887391" y="740570"/>
            <a:ext cx="4629150" cy="3655219"/>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4" name="Google Shape;104;p21"/>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5" name="Google Shape;105;p2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2"/>
          <p:cNvSpPr>
            <a:spLocks noGrp="1"/>
          </p:cNvSpPr>
          <p:nvPr>
            <p:ph type="pic" idx="2"/>
          </p:nvPr>
        </p:nvSpPr>
        <p:spPr>
          <a:xfrm>
            <a:off x="3887391" y="740570"/>
            <a:ext cx="4629150" cy="3655219"/>
          </a:xfrm>
          <a:prstGeom prst="rect">
            <a:avLst/>
          </a:prstGeom>
          <a:noFill/>
          <a:ln>
            <a:noFill/>
          </a:ln>
        </p:spPr>
      </p:sp>
      <p:sp>
        <p:nvSpPr>
          <p:cNvPr id="111" name="Google Shape;111;p22"/>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2" name="Google Shape;112;p2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VERTICAL_TEXT">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3"/>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2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rot="5400000">
            <a:off x="5350073" y="1467445"/>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24"/>
          <p:cNvSpPr txBox="1">
            <a:spLocks noGrp="1"/>
          </p:cNvSpPr>
          <p:nvPr>
            <p:ph type="body" idx="1"/>
          </p:nvPr>
        </p:nvSpPr>
        <p:spPr>
          <a:xfrm rot="5400000">
            <a:off x="1349573" y="-447080"/>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2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ja" sz="1800">
                <a:solidFill>
                  <a:schemeClr val="lt1"/>
                </a:solidFill>
                <a:latin typeface="Meiryo"/>
                <a:ea typeface="Meiryo"/>
                <a:cs typeface="Meiryo"/>
                <a:sym typeface="Meiryo"/>
              </a:rPr>
              <a:t>PREMO リサイクルレザー スマホショルダーポーチ</a:t>
            </a:r>
            <a:endParaRPr sz="1800" i="0" u="none" strike="noStrike" cap="non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spcFirstLastPara="1" wrap="square" lIns="90000" tIns="46800" rIns="0" bIns="46800" anchor="t" anchorCtr="0">
            <a:noAutofit/>
          </a:bodyPr>
          <a:lstStyle/>
          <a:p>
            <a:pPr marL="0" marR="0" lvl="0" indent="0" algn="l" rtl="0">
              <a:spcBef>
                <a:spcPts val="0"/>
              </a:spcBef>
              <a:spcAft>
                <a:spcPts val="0"/>
              </a:spcAft>
              <a:buNone/>
            </a:pPr>
            <a:r>
              <a:rPr lang="ja" sz="900" dirty="0">
                <a:solidFill>
                  <a:schemeClr val="dk1"/>
                </a:solidFill>
                <a:latin typeface="Meiryo"/>
                <a:ea typeface="Meiryo"/>
                <a:cs typeface="Meiryo"/>
                <a:sym typeface="Meiryo"/>
              </a:rPr>
              <a:t>素材 : リサイクルレザー、ポリエステル、亜鉛合金</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サイズ : ポーチ：約W106×D20×H160mm、ストラップ：全長約600mm</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重量 : 約65g</a:t>
            </a:r>
            <a:endParaRPr lang="en-US" altLang="ja"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a:solidFill>
                  <a:schemeClr val="dk1"/>
                </a:solidFill>
                <a:latin typeface="Meiryo"/>
                <a:ea typeface="Meiryo"/>
                <a:cs typeface="Meiryo"/>
                <a:sym typeface="Meiryo"/>
              </a:rPr>
              <a:t>包装 </a:t>
            </a:r>
            <a:r>
              <a:rPr lang="ja" sz="900" dirty="0">
                <a:solidFill>
                  <a:schemeClr val="dk1"/>
                </a:solidFill>
                <a:latin typeface="Meiryo"/>
                <a:ea typeface="Meiryo"/>
                <a:cs typeface="Meiryo"/>
                <a:sym typeface="Meiryo"/>
              </a:rPr>
              <a:t>: 透明袋</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備考 : カートンサイズ：約660×370×310mm、カートン入数：120、カートン重量：約9.4kg </a:t>
            </a:r>
            <a:endParaRPr dirty="0">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w="9525" cap="flat" cmpd="sng">
            <a:solidFill>
              <a:srgbClr val="757070"/>
            </a:solidFill>
            <a:prstDash val="dash"/>
            <a:miter lim="8000"/>
            <a:headEnd type="none" w="sm" len="sm"/>
            <a:tailEnd type="none" w="sm" len="sm"/>
          </a:ln>
        </p:spPr>
      </p:cxnSp>
      <p:sp>
        <p:nvSpPr>
          <p:cNvPr id="137" name="Google Shape;137;p25"/>
          <p:cNvSpPr txBox="1"/>
          <p:nvPr/>
        </p:nvSpPr>
        <p:spPr>
          <a:xfrm>
            <a:off x="425875" y="3772317"/>
            <a:ext cx="4473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spcFirstLastPara="1" wrap="square" lIns="0" tIns="46800" rIns="0" bIns="45700" anchor="t" anchorCtr="0">
            <a:noAutofit/>
          </a:bodyPr>
          <a:lstStyle/>
          <a:p>
            <a:pPr marL="0" marR="0" lvl="0" indent="0" algn="just" rtl="0">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ポケットが無くても手ぶらでスマホを持ち歩ける昨今流行のスマホショルダー。皮革製品の工場などで発生した端材を再加工して利用しており環境に優しい製品です。オリジナル名入れ可能！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w="19050" cap="flat" cmpd="sng">
            <a:solidFill>
              <a:srgbClr val="757070"/>
            </a:solidFill>
            <a:prstDash val="solid"/>
            <a:miter lim="8000"/>
            <a:headEnd type="none" w="sm" len="sm"/>
            <a:tailEnd type="none" w="sm" len="sm"/>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w="19050" cap="flat" cmpd="sng">
            <a:solidFill>
              <a:srgbClr val="757070"/>
            </a:solidFill>
            <a:prstDash val="solid"/>
            <a:miter lim="8000"/>
            <a:headEnd type="none" w="sm" len="sm"/>
            <a:tailEnd type="none" w="sm" len="sm"/>
          </a:ln>
        </p:spPr>
      </p:cxnSp>
      <p:sp>
        <p:nvSpPr>
          <p:cNvPr id="147" name="Google Shape;147;p25"/>
          <p:cNvSpPr txBox="1"/>
          <p:nvPr/>
        </p:nvSpPr>
        <p:spPr>
          <a:xfrm>
            <a:off x="6071111" y="3074515"/>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107</Words>
  <Application>Microsoft Office PowerPoint</Application>
  <PresentationFormat>画面に合わせる (16:9)</PresentationFormat>
  <Paragraphs>15</Paragraphs>
  <Slides>1</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2</vt:i4>
      </vt:variant>
      <vt:variant>
        <vt:lpstr>スライド タイトル</vt:lpstr>
      </vt:variant>
      <vt:variant>
        <vt:i4>1</vt:i4>
      </vt:variant>
    </vt:vector>
  </HeadingPairs>
  <TitlesOfParts>
    <vt:vector size="6" baseType="lpstr">
      <vt:lpstr>Meiryo</vt:lpstr>
      <vt:lpstr>Arial</vt:lpstr>
      <vt:lpstr>Calibri</vt:lpstr>
      <vt:lpstr>Simple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KILAMEK119</cp:lastModifiedBy>
  <cp:revision>1</cp:revision>
  <dcterms:modified xsi:type="dcterms:W3CDTF">2026-10-20T05:41:58Z</dcterms:modified>
</cp:coreProperties>
</file>