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マルチ8WAYツール</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ステンレス、PVC</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サイズ : W93×D15×H25mm</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重量 : 約77g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ツール内容：ナイフ、はさみ、缶切り、栓抜き、マイナスドライバー、プラスドライバー、やすり、コルク抜き</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包装 : 化粧箱：W96×D20×H31mm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カートンサイズ：約335×265×110mm、カートン入数：120、カートン重量：約10.3kg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はさみ、缶切り、栓抜き、プラスマイナスドライバー等、これ一本で8通りの使い方ができる便利ツールです。防災グッズとしてもアウトドアグッズとしても非常に役立つアイテムです。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119</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2026-10-20T05:55:17Z</dcterms:modified>
</cp:coreProperties>
</file>