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充電式ハンディファン</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本体：PP</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サイズ : W78×D29×H165mm</a:t>
            </a:r>
            <a:endParaRPr lang="en-US" altLang="ja"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容量 : 蓄電池容量：500mAh</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重量 : 約120g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風量3段階切替（インジケータランプは点灯しません）</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付属品 : 付属：USBコード、スタンド</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包装 : 化粧箱：W85×D37</a:t>
            </a:r>
            <a:r>
              <a:rPr lang="ja" sz="900">
                <a:solidFill>
                  <a:schemeClr val="dk1"/>
                </a:solidFill>
                <a:latin typeface="Meiryo"/>
                <a:ea typeface="Meiryo"/>
                <a:cs typeface="Meiryo"/>
                <a:sym typeface="Meiryo"/>
              </a:rPr>
              <a:t>×H175mm</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ハンディとしてもスタンドとしても利用可能な充電式のハンディファン。電池を入れる必要がないため軽量で持ち歩きに最適！昨今の暑い夏を乗り切る必須アイテムとして非常に人気の高い商品です。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2026-10-20T07:09:16Z</dcterms:modified>
</cp:coreProperties>
</file>