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PREMO ストロー付真空タンブラー500ml</a:t>
            </a:r>
            <a:endParaRPr sz="1800" i="0" u="none" strike="noStrike" cap="non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容器部：ステンレス、蓋：ステンレス/PP/シリコン/TPR、ストロー：ステンレス/シリコン、掃除用ブラシ：ステンレス/ナイロン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φ100×H196mm（蓋含む）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容量：約500ml</a:t>
            </a:r>
            <a:r>
              <a:rPr lang="ja-JP" altLang="en-US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約395g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保冷性試験：5.2℃(1時間後)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化粧箱：W105×D105×H210mm 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蓋に付いているキャップを外すとストローが現れる、保冷性抜群の500ml容量のステンレス製2重構造タンブラー。アウトドアやスポーツイベントなど幅広いシーンで活躍します。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</Words>
  <Application>Microsoft Office PowerPoint</Application>
  <PresentationFormat>画面に合わせる (16:9)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1</cp:revision>
  <dcterms:modified xsi:type="dcterms:W3CDTF">2026-10-20T07:21:03Z</dcterms:modified>
</cp:coreProperties>
</file>