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ロックグラス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ストレート</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marL="450850" indent="-450850"/>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73</a:t>
            </a:r>
            <a:r>
              <a:rPr lang="ja-JP" altLang="en-US" sz="900" dirty="0">
                <a:latin typeface="Meiryo UI" panose="020B0604030504040204" pitchFamily="34" charset="-128"/>
                <a:ea typeface="Meiryo UI" panose="020B0604030504040204" pitchFamily="34" charset="-128"/>
              </a:rPr>
              <a:t>ｘ高さ</a:t>
            </a:r>
            <a:r>
              <a:rPr lang="en-US" altLang="ja-JP" sz="900" dirty="0">
                <a:latin typeface="Meiryo UI" panose="020B0604030504040204" pitchFamily="34" charset="-128"/>
                <a:ea typeface="Meiryo UI" panose="020B0604030504040204" pitchFamily="34" charset="-128"/>
              </a:rPr>
              <a:t>78mm</a:t>
            </a:r>
          </a:p>
          <a:p>
            <a:pPr marL="450850" indent="-450850"/>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230ml</a:t>
            </a:r>
          </a:p>
          <a:p>
            <a:pPr marL="450850" indent="-450850"/>
            <a:r>
              <a:rPr lang="ja-JP" altLang="en-US" sz="900" dirty="0">
                <a:latin typeface="Meiryo UI" panose="020B0604030504040204" pitchFamily="34" charset="-128"/>
                <a:ea typeface="Meiryo UI" panose="020B0604030504040204" pitchFamily="34" charset="-128"/>
              </a:rPr>
              <a:t>重</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210g</a:t>
            </a:r>
          </a:p>
          <a:p>
            <a:pPr marL="450850" indent="-450850"/>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：日本製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プレミアム</a:t>
            </a:r>
            <a:r>
              <a:rPr lang="en-US" altLang="ja-JP" sz="1600" dirty="0">
                <a:latin typeface="Meiryo UI" panose="020B0604030504040204" pitchFamily="34" charset="-128"/>
                <a:ea typeface="Meiryo UI" panose="020B0604030504040204" pitchFamily="34" charset="-128"/>
              </a:rPr>
              <a:t>】</a:t>
            </a:r>
            <a:r>
              <a:rPr lang="ja-JP" altLang="en-US" sz="1600" dirty="0">
                <a:latin typeface="Meiryo UI" panose="020B0604030504040204" pitchFamily="34" charset="-128"/>
                <a:ea typeface="Meiryo UI" panose="020B0604030504040204" pitchFamily="34" charset="-128"/>
              </a:rPr>
              <a:t>直径が均一のストレートな形状が特徴的。大きな氷もそのまま入れられるためロックグラスは見た目でもお酒を美味しく楽しめます。贈答用や記念用等におすすめ。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40660"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555</TotalTime>
  <Words>76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2024-07-25T01:46:23Z</dcterms:modified>
</cp:coreProperties>
</file>