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4" d="100"/>
          <a:sy n="74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ロックグラス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スクエアー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ｘ高さ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89mm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295ml</a:t>
            </a:r>
          </a:p>
          <a:p>
            <a:pPr marL="450850" indent="-450850"/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260g</a:t>
            </a:r>
          </a:p>
          <a:p>
            <a:pPr marL="450850" indent="-450850"/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：タイ製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プレミアム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やや大きめサイズのため、お酒をゆっくりじっくり楽しめるクリアなロックグラスです。オリジナル名入れも綺麗に施せるため、結婚式などの記念用や贈答用などにおすすめです。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40660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77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253</cp:revision>
  <cp:lastPrinted>2021-07-20T08:57:41Z</cp:lastPrinted>
  <dcterms:created xsi:type="dcterms:W3CDTF">2021-06-21T09:41:39Z</dcterms:created>
  <dcterms:modified xsi:type="dcterms:W3CDTF">2024-07-25T01:46:23Z</dcterms:modified>
</cp:coreProperties>
</file>