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4" d="100"/>
          <a:sy n="74" d="100"/>
        </p:scale>
        <p:origin x="690" y="-3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ショットグラス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marL="450850" indent="-450850"/>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49</a:t>
            </a:r>
            <a:r>
              <a:rPr lang="ja-JP" altLang="en-US" sz="900" dirty="0">
                <a:latin typeface="Meiryo UI" panose="020B0604030504040204" pitchFamily="34" charset="-128"/>
                <a:ea typeface="Meiryo UI" panose="020B0604030504040204" pitchFamily="34" charset="-128"/>
              </a:rPr>
              <a:t>ｘ高さ</a:t>
            </a:r>
            <a:r>
              <a:rPr lang="en-US" altLang="ja-JP" sz="900" dirty="0">
                <a:latin typeface="Meiryo UI" panose="020B0604030504040204" pitchFamily="34" charset="-128"/>
                <a:ea typeface="Meiryo UI" panose="020B0604030504040204" pitchFamily="34" charset="-128"/>
              </a:rPr>
              <a:t>63mm</a:t>
            </a:r>
          </a:p>
          <a:p>
            <a:pPr marL="450850" indent="-450850"/>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55ml</a:t>
            </a:r>
          </a:p>
          <a:p>
            <a:pPr marL="450850" indent="-450850"/>
            <a:r>
              <a:rPr lang="ja-JP" altLang="en-US" sz="900" dirty="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130g</a:t>
            </a:r>
          </a:p>
          <a:p>
            <a:pPr marL="450850" indent="-450850"/>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：日本製／ソーダガラス</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プレミアム</a:t>
            </a: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強いお酒をストレートで楽しむショットグラスです。上質な日本製素材で製作されているため、プレゼント用や記念品用ノベルティにもおすすめの商品になります。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40660"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554</TotalTime>
  <Words>73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2024-07-25T01:46:23Z</dcterms:modified>
</cp:coreProperties>
</file>