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77"/>
  </p:normalViewPr>
  <p:slideViewPr>
    <p:cSldViewPr snapToGrid="0" snapToObjects="1">
      <p:cViewPr varScale="1">
        <p:scale>
          <a:sx n="74" d="100"/>
          <a:sy n="74" d="100"/>
        </p:scale>
        <p:origin x="69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6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オンスグラスタンブラー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ストレート型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 marL="450850" indent="-450850"/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：口径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57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ｘ高さ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100mm</a:t>
            </a:r>
          </a:p>
          <a:p>
            <a:pPr marL="450850" indent="-450850"/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量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180ml</a:t>
            </a:r>
          </a:p>
          <a:p>
            <a:pPr marL="450850" indent="-450850"/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生産国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：日本製／ソーダガラス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プレミアム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ややこぶりなサイズのため、子供のジュース用などにぴったりなグラス・タンブラーです。すっきりとしたシンプルな形状と透明感で、どんなオリジナル名入れにもマッチします。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40660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558</TotalTime>
  <Words>77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256</cp:revision>
  <cp:lastPrinted>2021-07-20T08:57:41Z</cp:lastPrinted>
  <dcterms:created xsi:type="dcterms:W3CDTF">2021-06-21T09:41:39Z</dcterms:created>
  <dcterms:modified xsi:type="dcterms:W3CDTF">2024-07-25T01:46:23Z</dcterms:modified>
</cp:coreProperties>
</file>