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13</a:t>
            </a:r>
            <a:r>
              <a:rPr lang="ja-JP" altLang="en-US" sz="2000" dirty="0">
                <a:solidFill>
                  <a:schemeClr val="bg1"/>
                </a:solidFill>
                <a:latin typeface="Meiryo UI" panose="020B0604030504040204" pitchFamily="34" charset="-128"/>
                <a:ea typeface="Meiryo UI" panose="020B0604030504040204" pitchFamily="34" charset="-128"/>
              </a:rPr>
              <a:t>オンスグラスタンブラー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450850" indent="-450850"/>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ｘ高さ</a:t>
            </a:r>
            <a:r>
              <a:rPr lang="en-US" altLang="ja-JP" sz="900" dirty="0">
                <a:latin typeface="Meiryo UI" panose="020B0604030504040204" pitchFamily="34" charset="-128"/>
                <a:ea typeface="Meiryo UI" panose="020B0604030504040204" pitchFamily="34" charset="-128"/>
              </a:rPr>
              <a:t>139mm</a:t>
            </a:r>
          </a:p>
          <a:p>
            <a:pPr marL="450850" indent="-450850"/>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360ml</a:t>
            </a:r>
          </a:p>
          <a:p>
            <a:pPr marL="450850" indent="-450850"/>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280g</a:t>
            </a:r>
          </a:p>
          <a:p>
            <a:pPr marL="450850" indent="-450850"/>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：日本製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プレミアム</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やや大きめなサイズが特徴の、すっきりシンプルなグランタンブラー。酎ハイ用などにぴったりサイズでお酒好きな方へのプレゼント用や、記念用などにもおすすめです。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40660"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2024-07-25T01:46:24Z</dcterms:modified>
</cp:coreProperties>
</file>