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オンスグラスタンブラー（スリム型）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ｘ高さ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86mm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178ml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130g</a:t>
            </a:r>
          </a:p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プレミアム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スリムタイプですっきりとした見た目のグラスタンブラーです。ジュースなどを入れて飲むのに最適なサイズ感。高級感があるためプレゼント用や記念用などにおすすめです。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0660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2024-07-25T01:46:24Z</dcterms:modified>
</cp:coreProperties>
</file>