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オンスグラスタンブラー（スリム型）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235ml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ベーシックサイズなため、様々なお酒からジュースまで様々な飲み物にタイプできる、スリムグラスタンブラー。記念用や贈答用などにもおすすめできるアイテムです。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2024-07-25T01:46:24Z</dcterms:modified>
</cp:coreProperties>
</file>