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オンスビアグラス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79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146mm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透明度の高いガラス越しに泡立ちの良いビールを楽しめる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オンスのビアグラスです。たっぷりとした泡が立つことで有名な白ビール用などに使用するのがおすすめです。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2024-07-25T01:46:24Z</dcterms:modified>
</cp:coreProperties>
</file>