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オンスビアグラス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165mm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620ml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：タイ製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泡立ちが良い白ビール用などにおすすめの、大容量サイズのビアグラスです。透明度の高い上質はガラスを使用しているため、美しく決めの細かい泡立ちが見た目にも楽しめます。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2024-07-25T01:46:25Z</dcterms:modified>
</cp:coreProperties>
</file>