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オンスピルスナービアグラス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58</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171mm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270ml</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：トルコ製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ピルスナーをより美味しく飲めるビアグラス。上質な透明ガラスを用いているため美しい黄金色ときめ細かな泡を見た目にも楽しめます。高級感があり贈答用などにおすすめ。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71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2024-07-25T01:46:25Z</dcterms:modified>
</cp:coreProperties>
</file>