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オンスピルスナービアグラス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171mm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296ml</a:t>
            </a:r>
          </a:p>
          <a:p>
            <a:pPr marL="450850" indent="-450850"/>
            <a:r>
              <a:rPr lang="ja-JP" altLang="en-US" sz="900" spc="200">
                <a:latin typeface="Meiryo UI" panose="020B0604030504040204" pitchFamily="34" charset="-128"/>
                <a:ea typeface="Meiryo UI" panose="020B0604030504040204" pitchFamily="34" charset="-128"/>
              </a:rPr>
              <a:t>生産</a:t>
            </a:r>
            <a:r>
              <a:rPr lang="ja-JP" altLang="en-US" sz="900" spc="200" dirty="0">
                <a:latin typeface="Meiryo UI" panose="020B0604030504040204" pitchFamily="34" charset="-128"/>
                <a:ea typeface="Meiryo UI" panose="020B0604030504040204" pitchFamily="34" charset="-128"/>
              </a:rPr>
              <a:t>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：トルコ製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美しい黄金色と白い泡のコントラストをより美味しそうに見せてくれるピルスナービアグラスです。縦長の形状は泡を長持ちさせ、すっきりとした味わいもより引き立ててくれます。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273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2024-07-25T01:46:25Z</dcterms:modified>
</cp:coreProperties>
</file>