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74" d="100"/>
          <a:sy n="74" d="100"/>
        </p:scale>
        <p:origin x="6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ビアジョッキ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中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 marL="450850" indent="-450850"/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：口径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ｘ高さ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157mm</a:t>
            </a:r>
          </a:p>
          <a:p>
            <a:pPr marL="450850" indent="-450850"/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435ml</a:t>
            </a:r>
          </a:p>
          <a:p>
            <a:pPr marL="450850" indent="-450850"/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：日本製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プレミアム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スタンダードな馴染み深いサイズ感の中サイズビアジョッキ。日本製の上質なガラスを使用しているため透明度が高く、美しいビールの泡立ちを目でも楽しめます。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40660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560</TotalTime>
  <Words>69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259</cp:revision>
  <cp:lastPrinted>2021-07-20T08:57:41Z</cp:lastPrinted>
  <dcterms:created xsi:type="dcterms:W3CDTF">2021-06-21T09:41:39Z</dcterms:created>
  <dcterms:modified xsi:type="dcterms:W3CDTF">2024-07-25T01:46:26Z</dcterms:modified>
</cp:coreProperties>
</file>