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ビアジョッキ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186mm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700ml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暑い夏にぐびぐびビールを飲みたい方には嬉しい大サイズのビアジョッキ。きめ細かなビールの泡立ちを目でも楽しめる透明度の高さが高ポイント！贈答用などにおすすめ。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06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2024-07-25T01:46:26Z</dcterms:modified>
</cp:coreProperties>
</file>