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ワイングラス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252ml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：タイ製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一般的なワイングラスの中ではやや小ぶりなタイプ。カジュアルにワインを楽しみたい方などにおすすめです。透明度が高くシンプルなためワインの色もしっかり楽しめます。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587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2024-07-25T01:46:26Z</dcterms:modified>
</cp:coreProperties>
</file>