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カクテルグラス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ｘ高さ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123mm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100ml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120g</a:t>
            </a:r>
          </a:p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：タイ製／ソーダガラス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プレミアム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ふちに塩を付けたり、カットレモンやチェリーを添えたりといった本格的なカクテルを綺麗にどこかセクシーに魅せてくれる、口当たりが滑らかなカクテルグラスです。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587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2024-07-25T01:46:26Z</dcterms:modified>
</cp:coreProperties>
</file>