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シャンパングラス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ｘ高さ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195mm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170ml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190g</a:t>
            </a:r>
          </a:p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：タイ製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プレミアム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立ち上るシャンパンの上品な泡を見た目でも楽しむことができる、ベーシックなフルート型のシャンパングラスです。細長い形状は香りや味を長持ちさせられます。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587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2024-07-25T01:46:26Z</dcterms:modified>
</cp:coreProperties>
</file>